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0" r:id="rId2"/>
    <p:sldId id="278" r:id="rId3"/>
    <p:sldId id="259" r:id="rId4"/>
    <p:sldId id="290" r:id="rId5"/>
    <p:sldId id="270" r:id="rId6"/>
    <p:sldId id="260" r:id="rId7"/>
    <p:sldId id="288" r:id="rId8"/>
    <p:sldId id="289" r:id="rId9"/>
    <p:sldId id="285" r:id="rId10"/>
    <p:sldId id="262" r:id="rId11"/>
    <p:sldId id="258" r:id="rId12"/>
    <p:sldId id="276" r:id="rId13"/>
    <p:sldId id="273" r:id="rId14"/>
    <p:sldId id="277" r:id="rId15"/>
    <p:sldId id="263" r:id="rId16"/>
    <p:sldId id="274" r:id="rId17"/>
    <p:sldId id="264" r:id="rId18"/>
    <p:sldId id="265" r:id="rId19"/>
    <p:sldId id="275" r:id="rId20"/>
    <p:sldId id="284" r:id="rId21"/>
    <p:sldId id="286" r:id="rId22"/>
    <p:sldId id="266" r:id="rId23"/>
    <p:sldId id="28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  <p15:guide id="6" orient="horz" pos="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6FD"/>
    <a:srgbClr val="F2F2F2"/>
    <a:srgbClr val="042293"/>
    <a:srgbClr val="FFC89F"/>
    <a:srgbClr val="572C2B"/>
    <a:srgbClr val="7E403E"/>
    <a:srgbClr val="AC5856"/>
    <a:srgbClr val="BE7E7C"/>
    <a:srgbClr val="404040"/>
    <a:srgbClr val="FFE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5" autoAdjust="0"/>
    <p:restoredTop sz="94660"/>
  </p:normalViewPr>
  <p:slideViewPr>
    <p:cSldViewPr showGuides="1">
      <p:cViewPr varScale="1">
        <p:scale>
          <a:sx n="119" d="100"/>
          <a:sy n="119" d="100"/>
        </p:scale>
        <p:origin x="245" y="86"/>
      </p:cViewPr>
      <p:guideLst>
        <p:guide orient="horz" pos="2160"/>
        <p:guide pos="3840"/>
        <p:guide orient="horz" pos="3974"/>
        <p:guide pos="393"/>
        <p:guide pos="7287"/>
        <p:guide orient="horz" pos="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0F-4205-8D35-1D800A41149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0F-4205-8D35-1D800A4114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0F-4205-8D35-1D800A4114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B0F-4205-8D35-1D800A411494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0F-4205-8D35-1D800A411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D2-4FAB-9C22-AACB4B27EC9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D2-4FAB-9C22-AACB4B27EC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D2-4FAB-9C22-AACB4B27EC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D2-4FAB-9C22-AACB4B27EC9D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D2-4FAB-9C22-AACB4B27E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C-4213-8322-53E5437B305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C-4213-8322-53E5437B30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C-4213-8322-53E5437B30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C-4213-8322-53E5437B3052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8C-4213-8322-53E5437B3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0C-481E-88FA-0F40E829137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0C-481E-88FA-0F40E82913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0C-481E-88FA-0F40E82913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0C-481E-88FA-0F40E829137F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0C-481E-88FA-0F40E82913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259BA-75F4-43EA-80E9-860BB873B466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38E9D-54F1-4F59-AB4D-5A503727F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9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8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83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8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1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2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22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77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7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4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2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49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65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2.png"/><Relationship Id="rId10" Type="http://schemas.openxmlformats.org/officeDocument/2006/relationships/image" Target="../media/image21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5" y="0"/>
            <a:ext cx="12598185" cy="78738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5152" y="4437112"/>
            <a:ext cx="12217152" cy="1728192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32691" y="4808765"/>
            <a:ext cx="600517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zh-CN" altLang="en-US" sz="4000" dirty="0">
                <a:solidFill>
                  <a:srgbClr val="00D6FD"/>
                </a:solidFill>
                <a:latin typeface="Berlin Sans FB" panose="020E0602020502020306" pitchFamily="34" charset="0"/>
                <a:ea typeface="Simsun" panose="02010600030101010101" pitchFamily="2" charset="-122"/>
              </a:rPr>
              <a:t>组件化演变之路</a:t>
            </a:r>
            <a:r>
              <a:rPr lang="en-US" altLang="zh-CN" sz="4000" dirty="0">
                <a:solidFill>
                  <a:srgbClr val="00D6FD"/>
                </a:solidFill>
                <a:latin typeface="Berlin Sans FB" panose="020E0602020502020306" pitchFamily="34" charset="0"/>
                <a:ea typeface="Simsun" panose="02010600030101010101" pitchFamily="2" charset="-122"/>
              </a:rPr>
              <a:t>《react》</a:t>
            </a:r>
          </a:p>
          <a:p>
            <a:pPr algn="dist" latinLnBrk="1"/>
            <a:r>
              <a:rPr lang="zh-CN" altLang="en-US" i="0" dirty="0">
                <a:solidFill>
                  <a:srgbClr val="00D6FD"/>
                </a:solidFill>
                <a:effectLst/>
                <a:latin typeface="Aharoni" panose="02010803020104030203" pitchFamily="2" charset="-79"/>
                <a:ea typeface="Simsun" panose="02010600030101010101" pitchFamily="2" charset="-122"/>
                <a:cs typeface="Aharoni" panose="02010803020104030203" pitchFamily="2" charset="-79"/>
              </a:rPr>
              <a:t>前后端分离从入门到脑残</a:t>
            </a:r>
            <a:endParaRPr lang="en-US" altLang="zh-CN" i="0" dirty="0">
              <a:solidFill>
                <a:srgbClr val="00D6FD"/>
              </a:solidFill>
              <a:effectLst/>
              <a:latin typeface="Aharoni" panose="02010803020104030203" pitchFamily="2" charset="-79"/>
              <a:ea typeface="Simsun" panose="02010600030101010101" pitchFamily="2" charset="-122"/>
              <a:cs typeface="Aharoni" panose="02010803020104030203" pitchFamily="2" charset="-79"/>
            </a:endParaRPr>
          </a:p>
        </p:txBody>
      </p:sp>
      <p:pic>
        <p:nvPicPr>
          <p:cNvPr id="5" name="Axero-Un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1984" y="-21698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5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19436" y="4371506"/>
            <a:ext cx="28916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Render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（）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337392" y="5215277"/>
            <a:ext cx="499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初始化结构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20" y="284963"/>
            <a:ext cx="2460159" cy="34716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435002"/>
            <a:ext cx="4077053" cy="281964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3933056"/>
            <a:ext cx="6840760" cy="21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9341"/>
      </p:ext>
    </p:extLst>
  </p:cSld>
  <p:clrMapOvr>
    <a:masterClrMapping/>
  </p:clrMapOvr>
  <p:transition spd="slow" advClick="0" advTm="3000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7" t="2380" r="15345" b="2305"/>
          <a:stretch>
            <a:fillRect/>
          </a:stretch>
        </p:blipFill>
        <p:spPr>
          <a:xfrm>
            <a:off x="0" y="0"/>
            <a:ext cx="3431704" cy="3431704"/>
          </a:xfrm>
          <a:custGeom>
            <a:avLst/>
            <a:gdLst>
              <a:gd name="connsiteX0" fmla="*/ 0 w 3431704"/>
              <a:gd name="connsiteY0" fmla="*/ 0 h 3431704"/>
              <a:gd name="connsiteX1" fmla="*/ 3431704 w 3431704"/>
              <a:gd name="connsiteY1" fmla="*/ 0 h 3431704"/>
              <a:gd name="connsiteX2" fmla="*/ 3431704 w 3431704"/>
              <a:gd name="connsiteY2" fmla="*/ 3431704 h 3431704"/>
              <a:gd name="connsiteX3" fmla="*/ 0 w 3431704"/>
              <a:gd name="connsiteY3" fmla="*/ 3431704 h 343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1704" h="3431704">
                <a:moveTo>
                  <a:pt x="0" y="0"/>
                </a:moveTo>
                <a:lnTo>
                  <a:pt x="3431704" y="0"/>
                </a:lnTo>
                <a:lnTo>
                  <a:pt x="3431704" y="3431704"/>
                </a:lnTo>
                <a:lnTo>
                  <a:pt x="0" y="3431704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15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8504"/>
          <a:stretch/>
        </p:blipFill>
        <p:spPr>
          <a:xfrm>
            <a:off x="3431704" y="3429000"/>
            <a:ext cx="8784976" cy="3429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20814" y="1857598"/>
            <a:ext cx="7344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 to blow on the chaotic street in the wind to fondly remember happiness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I was thinking of in the familiar environment yesterday, I was recollecting joyfully nearby the vast sea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I was tasting sadly under the sob sky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4960959" y="549275"/>
            <a:ext cx="5664600" cy="211416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522772" y="966216"/>
            <a:ext cx="4540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IN THE HEART</a:t>
            </a:r>
            <a:endParaRPr lang="en-US" altLang="zh-CN" sz="4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8072" y="4581128"/>
            <a:ext cx="2135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HEART</a:t>
            </a:r>
          </a:p>
        </p:txBody>
      </p:sp>
      <p:sp>
        <p:nvSpPr>
          <p:cNvPr id="12" name="矩形 11"/>
          <p:cNvSpPr/>
          <p:nvPr/>
        </p:nvSpPr>
        <p:spPr>
          <a:xfrm>
            <a:off x="479376" y="5412125"/>
            <a:ext cx="2317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 I smiled in front of the mirror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0321383"/>
      </p:ext>
    </p:extLst>
  </p:cSld>
  <p:clrMapOvr>
    <a:masterClrMapping/>
  </p:clrMapOvr>
  <p:transition spd="slow" advClick="0"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10787" y="715545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4727847" y="560792"/>
            <a:ext cx="2736304" cy="116007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71463" y="1486525"/>
            <a:ext cx="9649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so long as you will cross well I also can think happily So long as you are good  I can good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Please remember  certainly must cross is happier than me certainly wants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55660" y="4653136"/>
            <a:ext cx="2072081" cy="1440160"/>
            <a:chOff x="855660" y="4653136"/>
            <a:chExt cx="2072081" cy="1440160"/>
          </a:xfrm>
        </p:grpSpPr>
        <p:sp>
          <p:nvSpPr>
            <p:cNvPr id="10" name="矩形 9"/>
            <p:cNvSpPr/>
            <p:nvPr/>
          </p:nvSpPr>
          <p:spPr>
            <a:xfrm>
              <a:off x="855660" y="5322316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3588" y="4653136"/>
              <a:ext cx="201622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elix Titling" panose="04060505060202020A04" pitchFamily="82" charset="0"/>
                  <a:ea typeface="Simsun" panose="02010600030101010101" pitchFamily="2" charset="-122"/>
                </a:rPr>
                <a:t>I KNEW</a:t>
              </a:r>
              <a:endPara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58526" y="4653136"/>
            <a:ext cx="2072081" cy="1440160"/>
            <a:chOff x="855660" y="4653136"/>
            <a:chExt cx="2072081" cy="1440160"/>
          </a:xfrm>
        </p:grpSpPr>
        <p:sp>
          <p:nvSpPr>
            <p:cNvPr id="16" name="矩形 15"/>
            <p:cNvSpPr/>
            <p:nvPr/>
          </p:nvSpPr>
          <p:spPr>
            <a:xfrm>
              <a:off x="855660" y="5322316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83588" y="4653136"/>
              <a:ext cx="201622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elix Titling" panose="04060505060202020A04" pitchFamily="82" charset="0"/>
                  <a:ea typeface="Simsun" panose="02010600030101010101" pitchFamily="2" charset="-122"/>
                </a:rPr>
                <a:t>I KNEW</a:t>
              </a:r>
              <a:endPara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61392" y="4653136"/>
            <a:ext cx="2072081" cy="1440160"/>
            <a:chOff x="855660" y="4653136"/>
            <a:chExt cx="2072081" cy="1440160"/>
          </a:xfrm>
        </p:grpSpPr>
        <p:sp>
          <p:nvSpPr>
            <p:cNvPr id="19" name="矩形 18"/>
            <p:cNvSpPr/>
            <p:nvPr/>
          </p:nvSpPr>
          <p:spPr>
            <a:xfrm>
              <a:off x="855660" y="5322316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83588" y="4653136"/>
              <a:ext cx="201622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elix Titling" panose="04060505060202020A04" pitchFamily="82" charset="0"/>
                  <a:ea typeface="Simsun" panose="02010600030101010101" pitchFamily="2" charset="-122"/>
                </a:rPr>
                <a:t>I KNEW</a:t>
              </a:r>
              <a:endPara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264258" y="4653136"/>
            <a:ext cx="2072081" cy="1440160"/>
            <a:chOff x="855660" y="4653136"/>
            <a:chExt cx="2072081" cy="1440160"/>
          </a:xfrm>
        </p:grpSpPr>
        <p:sp>
          <p:nvSpPr>
            <p:cNvPr id="22" name="矩形 21"/>
            <p:cNvSpPr/>
            <p:nvPr/>
          </p:nvSpPr>
          <p:spPr>
            <a:xfrm>
              <a:off x="855660" y="5322316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83588" y="4653136"/>
              <a:ext cx="201622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elix Titling" panose="04060505060202020A04" pitchFamily="82" charset="0"/>
                  <a:ea typeface="Simsun" panose="02010600030101010101" pitchFamily="2" charset="-122"/>
                </a:rPr>
                <a:t>I KNEW</a:t>
              </a:r>
              <a:endPara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77327" y="2459843"/>
            <a:ext cx="11237344" cy="1885831"/>
            <a:chOff x="477327" y="2459843"/>
            <a:chExt cx="11237344" cy="1885831"/>
          </a:xfrm>
        </p:grpSpPr>
        <p:graphicFrame>
          <p:nvGraphicFramePr>
            <p:cNvPr id="28" name="图表 27"/>
            <p:cNvGraphicFramePr/>
            <p:nvPr>
              <p:extLst>
                <p:ext uri="{D42A27DB-BD31-4B8C-83A1-F6EECF244321}">
                  <p14:modId xmlns:p14="http://schemas.microsoft.com/office/powerpoint/2010/main" val="3745193480"/>
                </p:ext>
              </p:extLst>
            </p:nvPr>
          </p:nvGraphicFramePr>
          <p:xfrm>
            <a:off x="477327" y="2459843"/>
            <a:ext cx="2828746" cy="1885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9" name="图表 28"/>
            <p:cNvGraphicFramePr/>
            <p:nvPr>
              <p:extLst>
                <p:ext uri="{D42A27DB-BD31-4B8C-83A1-F6EECF244321}">
                  <p14:modId xmlns:p14="http://schemas.microsoft.com/office/powerpoint/2010/main" val="1868003442"/>
                </p:ext>
              </p:extLst>
            </p:nvPr>
          </p:nvGraphicFramePr>
          <p:xfrm>
            <a:off x="3280193" y="2459843"/>
            <a:ext cx="2828746" cy="1885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30" name="图表 29"/>
            <p:cNvGraphicFramePr/>
            <p:nvPr>
              <p:extLst>
                <p:ext uri="{D42A27DB-BD31-4B8C-83A1-F6EECF244321}">
                  <p14:modId xmlns:p14="http://schemas.microsoft.com/office/powerpoint/2010/main" val="3640246170"/>
                </p:ext>
              </p:extLst>
            </p:nvPr>
          </p:nvGraphicFramePr>
          <p:xfrm>
            <a:off x="6083059" y="2459843"/>
            <a:ext cx="2828746" cy="1885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1" name="图表 30"/>
            <p:cNvGraphicFramePr/>
            <p:nvPr>
              <p:extLst>
                <p:ext uri="{D42A27DB-BD31-4B8C-83A1-F6EECF244321}">
                  <p14:modId xmlns:p14="http://schemas.microsoft.com/office/powerpoint/2010/main" val="3442724252"/>
                </p:ext>
              </p:extLst>
            </p:nvPr>
          </p:nvGraphicFramePr>
          <p:xfrm>
            <a:off x="8885925" y="2459843"/>
            <a:ext cx="2828746" cy="1885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2" name="矩形 31"/>
            <p:cNvSpPr/>
            <p:nvPr/>
          </p:nvSpPr>
          <p:spPr>
            <a:xfrm>
              <a:off x="1558917" y="3110371"/>
              <a:ext cx="6655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nard MT Condensed" panose="02050806060905020404" pitchFamily="18" charset="0"/>
                  <a:ea typeface="Simsun" panose="02010600030101010101" pitchFamily="2" charset="-122"/>
                </a:rPr>
                <a:t>80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401858" y="3110371"/>
              <a:ext cx="5854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nard MT Condensed" panose="02050806060905020404" pitchFamily="18" charset="0"/>
                </a:rPr>
                <a:t>60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204724" y="3110371"/>
              <a:ext cx="5854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nard MT Condensed" panose="02050806060905020404" pitchFamily="18" charset="0"/>
                </a:rPr>
                <a:t>70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007590" y="3110371"/>
              <a:ext cx="5854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nard MT Condensed" panose="02050806060905020404" pitchFamily="18" charset="0"/>
                </a:rPr>
                <a:t>90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510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eelOff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/>
          <a:stretch/>
        </p:blipFill>
        <p:spPr>
          <a:xfrm>
            <a:off x="13792" y="0"/>
            <a:ext cx="798867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323" y="912366"/>
            <a:ext cx="2602781" cy="2872034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8110227" y="4147490"/>
            <a:ext cx="2682975" cy="103784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11926" y="4391173"/>
            <a:ext cx="2279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HURRY</a:t>
            </a:r>
          </a:p>
        </p:txBody>
      </p:sp>
      <p:sp>
        <p:nvSpPr>
          <p:cNvPr id="8" name="矩形 7"/>
          <p:cNvSpPr/>
          <p:nvPr/>
        </p:nvSpPr>
        <p:spPr>
          <a:xfrm>
            <a:off x="7335315" y="5230941"/>
            <a:ext cx="4232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 could not think you could think like this  If did not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Have him to meddle we perhaps in together</a:t>
            </a:r>
          </a:p>
        </p:txBody>
      </p:sp>
      <p:sp>
        <p:nvSpPr>
          <p:cNvPr id="9" name="矩形 8"/>
          <p:cNvSpPr/>
          <p:nvPr/>
        </p:nvSpPr>
        <p:spPr>
          <a:xfrm>
            <a:off x="7550845" y="549275"/>
            <a:ext cx="3801740" cy="57594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797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airplane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10787" y="715545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4727847" y="560792"/>
            <a:ext cx="2736304" cy="116007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71463" y="1486525"/>
            <a:ext cx="9649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so long as you will cross well I also can think happily So long as you are good  I can good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Please remember  certainly must cross is happier than me certainly wants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074123" y="5794498"/>
            <a:ext cx="6227170" cy="523220"/>
            <a:chOff x="1098420" y="5925474"/>
            <a:chExt cx="4598002" cy="386334"/>
          </a:xfrm>
        </p:grpSpPr>
        <p:sp>
          <p:nvSpPr>
            <p:cNvPr id="26" name="矩形 25"/>
            <p:cNvSpPr/>
            <p:nvPr/>
          </p:nvSpPr>
          <p:spPr>
            <a:xfrm>
              <a:off x="1098420" y="6038132"/>
              <a:ext cx="144016" cy="1440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2830766" y="6038132"/>
              <a:ext cx="144016" cy="14401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4563113" y="6038132"/>
              <a:ext cx="144016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698820" y="5925474"/>
              <a:ext cx="997602" cy="38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SORROW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2990961" y="5925474"/>
              <a:ext cx="756196" cy="38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HURRY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436" y="5925474"/>
              <a:ext cx="666304" cy="38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GRIEF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135560" y="2593370"/>
            <a:ext cx="7921818" cy="3105636"/>
            <a:chOff x="2135560" y="2708920"/>
            <a:chExt cx="7921818" cy="3105636"/>
          </a:xfrm>
        </p:grpSpPr>
        <p:sp>
          <p:nvSpPr>
            <p:cNvPr id="6" name="矩形 5"/>
            <p:cNvSpPr/>
            <p:nvPr/>
          </p:nvSpPr>
          <p:spPr>
            <a:xfrm>
              <a:off x="2135560" y="2780928"/>
              <a:ext cx="288033" cy="26642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3612" y="3950800"/>
              <a:ext cx="288033" cy="1494424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071665" y="3356992"/>
              <a:ext cx="288033" cy="2088232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368120" y="3950800"/>
              <a:ext cx="288033" cy="1494424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836172" y="3212976"/>
              <a:ext cx="288033" cy="223224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04225" y="3573016"/>
              <a:ext cx="288033" cy="1872208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600680" y="3501008"/>
              <a:ext cx="288033" cy="19442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068732" y="3140968"/>
              <a:ext cx="288033" cy="230425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536785" y="3950800"/>
              <a:ext cx="288033" cy="1494424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833240" y="3212976"/>
              <a:ext cx="288033" cy="223224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301292" y="3950800"/>
              <a:ext cx="288033" cy="1494424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769345" y="2708920"/>
              <a:ext cx="288033" cy="2736304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293137" y="5445224"/>
              <a:ext cx="9188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The dream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4515438" y="5445224"/>
              <a:ext cx="9188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The dream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750944" y="5445224"/>
              <a:ext cx="9188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The dream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985889" y="5445224"/>
              <a:ext cx="9188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The dream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753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ageCurlDouble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6" y="3422450"/>
            <a:ext cx="4121518" cy="2922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6" y="535633"/>
            <a:ext cx="4121526" cy="2747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45" y="535633"/>
            <a:ext cx="2851704" cy="39521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40216" y="549275"/>
            <a:ext cx="3456459" cy="385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 IF  SUCH GETS DOWN ALSO TO BE ABLE AGAIN TO BE </a:t>
            </a:r>
          </a:p>
          <a:p>
            <a:pPr>
              <a:lnSpc>
                <a:spcPct val="110000"/>
              </a:lnSpc>
            </a:pPr>
            <a:r>
              <a:rPr lang="en-US" altLang="zh-CN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A MISTAKE EVENTUALLY</a:t>
            </a:r>
            <a:endParaRPr lang="zh-CN" alt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1904" y="5398690"/>
            <a:ext cx="6120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whose anyone arrives finally nobody to be able to be But believed is good I to awaken suddenly  such has not sunk confuses  Recently the code could not look like your same love to suffer extreme distress is even difficult to sleep all night not right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888125" y="5360516"/>
            <a:ext cx="28083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KSO_Shape"/>
          <p:cNvSpPr>
            <a:spLocks/>
          </p:cNvSpPr>
          <p:nvPr/>
        </p:nvSpPr>
        <p:spPr bwMode="auto">
          <a:xfrm rot="2700000">
            <a:off x="7317084" y="4906871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774826" h="1774825">
                <a:moveTo>
                  <a:pt x="875381" y="0"/>
                </a:moveTo>
                <a:lnTo>
                  <a:pt x="887413" y="0"/>
                </a:lnTo>
                <a:lnTo>
                  <a:pt x="899445" y="0"/>
                </a:lnTo>
                <a:lnTo>
                  <a:pt x="911160" y="635"/>
                </a:lnTo>
                <a:lnTo>
                  <a:pt x="922559" y="1905"/>
                </a:lnTo>
                <a:lnTo>
                  <a:pt x="933958" y="3492"/>
                </a:lnTo>
                <a:lnTo>
                  <a:pt x="945357" y="5397"/>
                </a:lnTo>
                <a:lnTo>
                  <a:pt x="956122" y="7937"/>
                </a:lnTo>
                <a:lnTo>
                  <a:pt x="966888" y="11112"/>
                </a:lnTo>
                <a:lnTo>
                  <a:pt x="977337" y="15240"/>
                </a:lnTo>
                <a:lnTo>
                  <a:pt x="987785" y="19367"/>
                </a:lnTo>
                <a:lnTo>
                  <a:pt x="997601" y="24130"/>
                </a:lnTo>
                <a:lnTo>
                  <a:pt x="1007417" y="29527"/>
                </a:lnTo>
                <a:lnTo>
                  <a:pt x="1016916" y="35877"/>
                </a:lnTo>
                <a:lnTo>
                  <a:pt x="1025781" y="42227"/>
                </a:lnTo>
                <a:lnTo>
                  <a:pt x="1034964" y="50165"/>
                </a:lnTo>
                <a:lnTo>
                  <a:pt x="1042880" y="57785"/>
                </a:lnTo>
                <a:lnTo>
                  <a:pt x="1051112" y="66992"/>
                </a:lnTo>
                <a:lnTo>
                  <a:pt x="1059028" y="76200"/>
                </a:lnTo>
                <a:lnTo>
                  <a:pt x="1066310" y="86677"/>
                </a:lnTo>
                <a:lnTo>
                  <a:pt x="1072960" y="97472"/>
                </a:lnTo>
                <a:lnTo>
                  <a:pt x="1079609" y="109220"/>
                </a:lnTo>
                <a:lnTo>
                  <a:pt x="1085308" y="122237"/>
                </a:lnTo>
                <a:lnTo>
                  <a:pt x="1091008" y="135255"/>
                </a:lnTo>
                <a:lnTo>
                  <a:pt x="1096074" y="149860"/>
                </a:lnTo>
                <a:lnTo>
                  <a:pt x="1100823" y="164465"/>
                </a:lnTo>
                <a:lnTo>
                  <a:pt x="1105256" y="180657"/>
                </a:lnTo>
                <a:lnTo>
                  <a:pt x="1108739" y="197167"/>
                </a:lnTo>
                <a:lnTo>
                  <a:pt x="1111589" y="215265"/>
                </a:lnTo>
                <a:lnTo>
                  <a:pt x="1114439" y="233680"/>
                </a:lnTo>
                <a:lnTo>
                  <a:pt x="1116338" y="253365"/>
                </a:lnTo>
                <a:lnTo>
                  <a:pt x="1117921" y="274002"/>
                </a:lnTo>
                <a:lnTo>
                  <a:pt x="1118555" y="295275"/>
                </a:lnTo>
                <a:lnTo>
                  <a:pt x="1119188" y="317817"/>
                </a:lnTo>
                <a:lnTo>
                  <a:pt x="1118555" y="329247"/>
                </a:lnTo>
                <a:lnTo>
                  <a:pt x="1118238" y="340995"/>
                </a:lnTo>
                <a:lnTo>
                  <a:pt x="1117605" y="353060"/>
                </a:lnTo>
                <a:lnTo>
                  <a:pt x="1116338" y="364490"/>
                </a:lnTo>
                <a:lnTo>
                  <a:pt x="1114755" y="376555"/>
                </a:lnTo>
                <a:lnTo>
                  <a:pt x="1113172" y="388302"/>
                </a:lnTo>
                <a:lnTo>
                  <a:pt x="1111272" y="400367"/>
                </a:lnTo>
                <a:lnTo>
                  <a:pt x="1109056" y="412432"/>
                </a:lnTo>
                <a:lnTo>
                  <a:pt x="1106523" y="424815"/>
                </a:lnTo>
                <a:lnTo>
                  <a:pt x="1103990" y="436880"/>
                </a:lnTo>
                <a:lnTo>
                  <a:pt x="1097657" y="461645"/>
                </a:lnTo>
                <a:lnTo>
                  <a:pt x="1090691" y="485775"/>
                </a:lnTo>
                <a:lnTo>
                  <a:pt x="1083092" y="510223"/>
                </a:lnTo>
                <a:lnTo>
                  <a:pt x="1074543" y="534353"/>
                </a:lnTo>
                <a:lnTo>
                  <a:pt x="1065044" y="558483"/>
                </a:lnTo>
                <a:lnTo>
                  <a:pt x="1055861" y="582295"/>
                </a:lnTo>
                <a:lnTo>
                  <a:pt x="1045729" y="605473"/>
                </a:lnTo>
                <a:lnTo>
                  <a:pt x="1035280" y="628333"/>
                </a:lnTo>
                <a:lnTo>
                  <a:pt x="1024831" y="650875"/>
                </a:lnTo>
                <a:lnTo>
                  <a:pt x="1013749" y="673101"/>
                </a:lnTo>
                <a:lnTo>
                  <a:pt x="1002984" y="694373"/>
                </a:lnTo>
                <a:lnTo>
                  <a:pt x="992218" y="715011"/>
                </a:lnTo>
                <a:lnTo>
                  <a:pt x="981769" y="734696"/>
                </a:lnTo>
                <a:lnTo>
                  <a:pt x="970687" y="753746"/>
                </a:lnTo>
                <a:lnTo>
                  <a:pt x="960872" y="771526"/>
                </a:lnTo>
                <a:lnTo>
                  <a:pt x="940924" y="804228"/>
                </a:lnTo>
                <a:lnTo>
                  <a:pt x="923509" y="832803"/>
                </a:lnTo>
                <a:lnTo>
                  <a:pt x="908627" y="855663"/>
                </a:lnTo>
                <a:lnTo>
                  <a:pt x="897545" y="872808"/>
                </a:lnTo>
                <a:lnTo>
                  <a:pt x="888284" y="886158"/>
                </a:lnTo>
                <a:lnTo>
                  <a:pt x="901701" y="876604"/>
                </a:lnTo>
                <a:lnTo>
                  <a:pt x="918846" y="865159"/>
                </a:lnTo>
                <a:lnTo>
                  <a:pt x="942023" y="850534"/>
                </a:lnTo>
                <a:lnTo>
                  <a:pt x="969963" y="832411"/>
                </a:lnTo>
                <a:lnTo>
                  <a:pt x="1002983" y="813017"/>
                </a:lnTo>
                <a:lnTo>
                  <a:pt x="1020763" y="802526"/>
                </a:lnTo>
                <a:lnTo>
                  <a:pt x="1039813" y="792034"/>
                </a:lnTo>
                <a:lnTo>
                  <a:pt x="1059498" y="780906"/>
                </a:lnTo>
                <a:lnTo>
                  <a:pt x="1080136" y="770096"/>
                </a:lnTo>
                <a:lnTo>
                  <a:pt x="1101408" y="759287"/>
                </a:lnTo>
                <a:lnTo>
                  <a:pt x="1123316" y="748795"/>
                </a:lnTo>
                <a:lnTo>
                  <a:pt x="1145858" y="737667"/>
                </a:lnTo>
                <a:lnTo>
                  <a:pt x="1168718" y="727493"/>
                </a:lnTo>
                <a:lnTo>
                  <a:pt x="1192531" y="717637"/>
                </a:lnTo>
                <a:lnTo>
                  <a:pt x="1216343" y="707781"/>
                </a:lnTo>
                <a:lnTo>
                  <a:pt x="1239838" y="698879"/>
                </a:lnTo>
                <a:lnTo>
                  <a:pt x="1264603" y="690295"/>
                </a:lnTo>
                <a:lnTo>
                  <a:pt x="1288733" y="682346"/>
                </a:lnTo>
                <a:lnTo>
                  <a:pt x="1313181" y="675352"/>
                </a:lnTo>
                <a:lnTo>
                  <a:pt x="1337628" y="669311"/>
                </a:lnTo>
                <a:lnTo>
                  <a:pt x="1349693" y="666450"/>
                </a:lnTo>
                <a:lnTo>
                  <a:pt x="1361758" y="664224"/>
                </a:lnTo>
                <a:lnTo>
                  <a:pt x="1373823" y="661681"/>
                </a:lnTo>
                <a:lnTo>
                  <a:pt x="1385888" y="659773"/>
                </a:lnTo>
                <a:lnTo>
                  <a:pt x="1397953" y="657865"/>
                </a:lnTo>
                <a:lnTo>
                  <a:pt x="1410018" y="656594"/>
                </a:lnTo>
                <a:lnTo>
                  <a:pt x="1421766" y="655640"/>
                </a:lnTo>
                <a:lnTo>
                  <a:pt x="1433513" y="654686"/>
                </a:lnTo>
                <a:lnTo>
                  <a:pt x="1444943" y="654050"/>
                </a:lnTo>
                <a:lnTo>
                  <a:pt x="1456691" y="654050"/>
                </a:lnTo>
                <a:lnTo>
                  <a:pt x="1479233" y="654368"/>
                </a:lnTo>
                <a:lnTo>
                  <a:pt x="1500823" y="655004"/>
                </a:lnTo>
                <a:lnTo>
                  <a:pt x="1521461" y="656594"/>
                </a:lnTo>
                <a:lnTo>
                  <a:pt x="1540828" y="658501"/>
                </a:lnTo>
                <a:lnTo>
                  <a:pt x="1559561" y="661363"/>
                </a:lnTo>
                <a:lnTo>
                  <a:pt x="1577023" y="664542"/>
                </a:lnTo>
                <a:lnTo>
                  <a:pt x="1593851" y="668039"/>
                </a:lnTo>
                <a:lnTo>
                  <a:pt x="1609726" y="672173"/>
                </a:lnTo>
                <a:lnTo>
                  <a:pt x="1624966" y="676942"/>
                </a:lnTo>
                <a:lnTo>
                  <a:pt x="1639253" y="682028"/>
                </a:lnTo>
                <a:lnTo>
                  <a:pt x="1652588" y="687433"/>
                </a:lnTo>
                <a:lnTo>
                  <a:pt x="1664971" y="693792"/>
                </a:lnTo>
                <a:lnTo>
                  <a:pt x="1677036" y="699833"/>
                </a:lnTo>
                <a:lnTo>
                  <a:pt x="1687831" y="706827"/>
                </a:lnTo>
                <a:lnTo>
                  <a:pt x="1697991" y="714458"/>
                </a:lnTo>
                <a:lnTo>
                  <a:pt x="1707833" y="722088"/>
                </a:lnTo>
                <a:lnTo>
                  <a:pt x="1716406" y="730037"/>
                </a:lnTo>
                <a:lnTo>
                  <a:pt x="1724661" y="738621"/>
                </a:lnTo>
                <a:lnTo>
                  <a:pt x="1731963" y="747523"/>
                </a:lnTo>
                <a:lnTo>
                  <a:pt x="1738949" y="756425"/>
                </a:lnTo>
                <a:lnTo>
                  <a:pt x="1744663" y="765963"/>
                </a:lnTo>
                <a:lnTo>
                  <a:pt x="1750061" y="775501"/>
                </a:lnTo>
                <a:lnTo>
                  <a:pt x="1755141" y="785675"/>
                </a:lnTo>
                <a:lnTo>
                  <a:pt x="1759586" y="795849"/>
                </a:lnTo>
                <a:lnTo>
                  <a:pt x="1763396" y="806659"/>
                </a:lnTo>
                <a:lnTo>
                  <a:pt x="1766571" y="817151"/>
                </a:lnTo>
                <a:lnTo>
                  <a:pt x="1768793" y="828596"/>
                </a:lnTo>
                <a:lnTo>
                  <a:pt x="1771333" y="839406"/>
                </a:lnTo>
                <a:lnTo>
                  <a:pt x="1772921" y="851170"/>
                </a:lnTo>
                <a:lnTo>
                  <a:pt x="1773873" y="862933"/>
                </a:lnTo>
                <a:lnTo>
                  <a:pt x="1774826" y="874697"/>
                </a:lnTo>
                <a:lnTo>
                  <a:pt x="1774826" y="886778"/>
                </a:lnTo>
                <a:lnTo>
                  <a:pt x="1774826" y="898860"/>
                </a:lnTo>
                <a:lnTo>
                  <a:pt x="1773873" y="910305"/>
                </a:lnTo>
                <a:lnTo>
                  <a:pt x="1772921" y="922069"/>
                </a:lnTo>
                <a:lnTo>
                  <a:pt x="1771333" y="933515"/>
                </a:lnTo>
                <a:lnTo>
                  <a:pt x="1768793" y="944642"/>
                </a:lnTo>
                <a:lnTo>
                  <a:pt x="1766571" y="956088"/>
                </a:lnTo>
                <a:lnTo>
                  <a:pt x="1763396" y="966580"/>
                </a:lnTo>
                <a:lnTo>
                  <a:pt x="1759586" y="977072"/>
                </a:lnTo>
                <a:lnTo>
                  <a:pt x="1755141" y="987563"/>
                </a:lnTo>
                <a:lnTo>
                  <a:pt x="1750061" y="997737"/>
                </a:lnTo>
                <a:lnTo>
                  <a:pt x="1744663" y="1007593"/>
                </a:lnTo>
                <a:lnTo>
                  <a:pt x="1738949" y="1016813"/>
                </a:lnTo>
                <a:lnTo>
                  <a:pt x="1731963" y="1025716"/>
                </a:lnTo>
                <a:lnTo>
                  <a:pt x="1724661" y="1034618"/>
                </a:lnTo>
                <a:lnTo>
                  <a:pt x="1716406" y="1043202"/>
                </a:lnTo>
                <a:lnTo>
                  <a:pt x="1707833" y="1051150"/>
                </a:lnTo>
                <a:lnTo>
                  <a:pt x="1697991" y="1058781"/>
                </a:lnTo>
                <a:lnTo>
                  <a:pt x="1687831" y="1066411"/>
                </a:lnTo>
                <a:lnTo>
                  <a:pt x="1677036" y="1073406"/>
                </a:lnTo>
                <a:lnTo>
                  <a:pt x="1664971" y="1079446"/>
                </a:lnTo>
                <a:lnTo>
                  <a:pt x="1652588" y="1085805"/>
                </a:lnTo>
                <a:lnTo>
                  <a:pt x="1639253" y="1091210"/>
                </a:lnTo>
                <a:lnTo>
                  <a:pt x="1624966" y="1096297"/>
                </a:lnTo>
                <a:lnTo>
                  <a:pt x="1609726" y="1101066"/>
                </a:lnTo>
                <a:lnTo>
                  <a:pt x="1593851" y="1105199"/>
                </a:lnTo>
                <a:lnTo>
                  <a:pt x="1577023" y="1108696"/>
                </a:lnTo>
                <a:lnTo>
                  <a:pt x="1559561" y="1111876"/>
                </a:lnTo>
                <a:lnTo>
                  <a:pt x="1540828" y="1114737"/>
                </a:lnTo>
                <a:lnTo>
                  <a:pt x="1521461" y="1116645"/>
                </a:lnTo>
                <a:lnTo>
                  <a:pt x="1500823" y="1118234"/>
                </a:lnTo>
                <a:lnTo>
                  <a:pt x="1479233" y="1118870"/>
                </a:lnTo>
                <a:lnTo>
                  <a:pt x="1456691" y="1119188"/>
                </a:lnTo>
                <a:lnTo>
                  <a:pt x="1444943" y="1119188"/>
                </a:lnTo>
                <a:lnTo>
                  <a:pt x="1433513" y="1118552"/>
                </a:lnTo>
                <a:lnTo>
                  <a:pt x="1421766" y="1117599"/>
                </a:lnTo>
                <a:lnTo>
                  <a:pt x="1410018" y="1116645"/>
                </a:lnTo>
                <a:lnTo>
                  <a:pt x="1397953" y="1115373"/>
                </a:lnTo>
                <a:lnTo>
                  <a:pt x="1385888" y="1113465"/>
                </a:lnTo>
                <a:lnTo>
                  <a:pt x="1373823" y="1111558"/>
                </a:lnTo>
                <a:lnTo>
                  <a:pt x="1361758" y="1109650"/>
                </a:lnTo>
                <a:lnTo>
                  <a:pt x="1349693" y="1106789"/>
                </a:lnTo>
                <a:lnTo>
                  <a:pt x="1337628" y="1104245"/>
                </a:lnTo>
                <a:lnTo>
                  <a:pt x="1313181" y="1097887"/>
                </a:lnTo>
                <a:lnTo>
                  <a:pt x="1288733" y="1090892"/>
                </a:lnTo>
                <a:lnTo>
                  <a:pt x="1264603" y="1082944"/>
                </a:lnTo>
                <a:lnTo>
                  <a:pt x="1239838" y="1074359"/>
                </a:lnTo>
                <a:lnTo>
                  <a:pt x="1216343" y="1065457"/>
                </a:lnTo>
                <a:lnTo>
                  <a:pt x="1192531" y="1055919"/>
                </a:lnTo>
                <a:lnTo>
                  <a:pt x="1168718" y="1045745"/>
                </a:lnTo>
                <a:lnTo>
                  <a:pt x="1145858" y="1035571"/>
                </a:lnTo>
                <a:lnTo>
                  <a:pt x="1123316" y="1024444"/>
                </a:lnTo>
                <a:lnTo>
                  <a:pt x="1101408" y="1013634"/>
                </a:lnTo>
                <a:lnTo>
                  <a:pt x="1080136" y="1002824"/>
                </a:lnTo>
                <a:lnTo>
                  <a:pt x="1059498" y="992332"/>
                </a:lnTo>
                <a:lnTo>
                  <a:pt x="1039813" y="981205"/>
                </a:lnTo>
                <a:lnTo>
                  <a:pt x="1020763" y="970395"/>
                </a:lnTo>
                <a:lnTo>
                  <a:pt x="1002983" y="960221"/>
                </a:lnTo>
                <a:lnTo>
                  <a:pt x="969963" y="940509"/>
                </a:lnTo>
                <a:lnTo>
                  <a:pt x="942023" y="923023"/>
                </a:lnTo>
                <a:lnTo>
                  <a:pt x="918846" y="908080"/>
                </a:lnTo>
                <a:lnTo>
                  <a:pt x="901701" y="896316"/>
                </a:lnTo>
                <a:lnTo>
                  <a:pt x="887714" y="886979"/>
                </a:lnTo>
                <a:lnTo>
                  <a:pt x="887413" y="887413"/>
                </a:lnTo>
                <a:lnTo>
                  <a:pt x="897545" y="901705"/>
                </a:lnTo>
                <a:lnTo>
                  <a:pt x="908627" y="918856"/>
                </a:lnTo>
                <a:lnTo>
                  <a:pt x="923509" y="941724"/>
                </a:lnTo>
                <a:lnTo>
                  <a:pt x="940924" y="969674"/>
                </a:lnTo>
                <a:lnTo>
                  <a:pt x="960872" y="1003024"/>
                </a:lnTo>
                <a:lnTo>
                  <a:pt x="970687" y="1020810"/>
                </a:lnTo>
                <a:lnTo>
                  <a:pt x="981769" y="1039867"/>
                </a:lnTo>
                <a:lnTo>
                  <a:pt x="992218" y="1059241"/>
                </a:lnTo>
                <a:lnTo>
                  <a:pt x="1002984" y="1079886"/>
                </a:lnTo>
                <a:lnTo>
                  <a:pt x="1013749" y="1101484"/>
                </a:lnTo>
                <a:lnTo>
                  <a:pt x="1024831" y="1123082"/>
                </a:lnTo>
                <a:lnTo>
                  <a:pt x="1035280" y="1145632"/>
                </a:lnTo>
                <a:lnTo>
                  <a:pt x="1045729" y="1168818"/>
                </a:lnTo>
                <a:lnTo>
                  <a:pt x="1055861" y="1192639"/>
                </a:lnTo>
                <a:lnTo>
                  <a:pt x="1065044" y="1216143"/>
                </a:lnTo>
                <a:lnTo>
                  <a:pt x="1074543" y="1239964"/>
                </a:lnTo>
                <a:lnTo>
                  <a:pt x="1083092" y="1264420"/>
                </a:lnTo>
                <a:lnTo>
                  <a:pt x="1090691" y="1288558"/>
                </a:lnTo>
                <a:lnTo>
                  <a:pt x="1097657" y="1313332"/>
                </a:lnTo>
                <a:lnTo>
                  <a:pt x="1103990" y="1337789"/>
                </a:lnTo>
                <a:lnTo>
                  <a:pt x="1106523" y="1349858"/>
                </a:lnTo>
                <a:lnTo>
                  <a:pt x="1109056" y="1362245"/>
                </a:lnTo>
                <a:lnTo>
                  <a:pt x="1111272" y="1374314"/>
                </a:lnTo>
                <a:lnTo>
                  <a:pt x="1113172" y="1386384"/>
                </a:lnTo>
                <a:lnTo>
                  <a:pt x="1114755" y="1398135"/>
                </a:lnTo>
                <a:lnTo>
                  <a:pt x="1116338" y="1410205"/>
                </a:lnTo>
                <a:lnTo>
                  <a:pt x="1117605" y="1421956"/>
                </a:lnTo>
                <a:lnTo>
                  <a:pt x="1118238" y="1434026"/>
                </a:lnTo>
                <a:lnTo>
                  <a:pt x="1118555" y="1445460"/>
                </a:lnTo>
                <a:lnTo>
                  <a:pt x="1119188" y="1456894"/>
                </a:lnTo>
                <a:lnTo>
                  <a:pt x="1118555" y="1479444"/>
                </a:lnTo>
                <a:lnTo>
                  <a:pt x="1117921" y="1500724"/>
                </a:lnTo>
                <a:lnTo>
                  <a:pt x="1116338" y="1521369"/>
                </a:lnTo>
                <a:lnTo>
                  <a:pt x="1114439" y="1541061"/>
                </a:lnTo>
                <a:lnTo>
                  <a:pt x="1111589" y="1559483"/>
                </a:lnTo>
                <a:lnTo>
                  <a:pt x="1108739" y="1577269"/>
                </a:lnTo>
                <a:lnTo>
                  <a:pt x="1105256" y="1594421"/>
                </a:lnTo>
                <a:lnTo>
                  <a:pt x="1100823" y="1609984"/>
                </a:lnTo>
                <a:lnTo>
                  <a:pt x="1096074" y="1624911"/>
                </a:lnTo>
                <a:lnTo>
                  <a:pt x="1091008" y="1639522"/>
                </a:lnTo>
                <a:lnTo>
                  <a:pt x="1085308" y="1652544"/>
                </a:lnTo>
                <a:lnTo>
                  <a:pt x="1079609" y="1665248"/>
                </a:lnTo>
                <a:lnTo>
                  <a:pt x="1072960" y="1677318"/>
                </a:lnTo>
                <a:lnTo>
                  <a:pt x="1066310" y="1688117"/>
                </a:lnTo>
                <a:lnTo>
                  <a:pt x="1059028" y="1698280"/>
                </a:lnTo>
                <a:lnTo>
                  <a:pt x="1051112" y="1708126"/>
                </a:lnTo>
                <a:lnTo>
                  <a:pt x="1042880" y="1716384"/>
                </a:lnTo>
                <a:lnTo>
                  <a:pt x="1034964" y="1724642"/>
                </a:lnTo>
                <a:lnTo>
                  <a:pt x="1025781" y="1732265"/>
                </a:lnTo>
                <a:lnTo>
                  <a:pt x="1016916" y="1739252"/>
                </a:lnTo>
                <a:lnTo>
                  <a:pt x="1007417" y="1744970"/>
                </a:lnTo>
                <a:lnTo>
                  <a:pt x="997601" y="1750369"/>
                </a:lnTo>
                <a:lnTo>
                  <a:pt x="987785" y="1755451"/>
                </a:lnTo>
                <a:lnTo>
                  <a:pt x="977337" y="1759897"/>
                </a:lnTo>
                <a:lnTo>
                  <a:pt x="966888" y="1763391"/>
                </a:lnTo>
                <a:lnTo>
                  <a:pt x="956122" y="1766885"/>
                </a:lnTo>
                <a:lnTo>
                  <a:pt x="945357" y="1769108"/>
                </a:lnTo>
                <a:lnTo>
                  <a:pt x="933958" y="1771331"/>
                </a:lnTo>
                <a:lnTo>
                  <a:pt x="922559" y="1772920"/>
                </a:lnTo>
                <a:lnTo>
                  <a:pt x="911160" y="1774190"/>
                </a:lnTo>
                <a:lnTo>
                  <a:pt x="899445" y="1774508"/>
                </a:lnTo>
                <a:lnTo>
                  <a:pt x="887413" y="1774825"/>
                </a:lnTo>
                <a:lnTo>
                  <a:pt x="875381" y="1774508"/>
                </a:lnTo>
                <a:lnTo>
                  <a:pt x="863666" y="1774190"/>
                </a:lnTo>
                <a:lnTo>
                  <a:pt x="851950" y="1772920"/>
                </a:lnTo>
                <a:lnTo>
                  <a:pt x="840551" y="1771331"/>
                </a:lnTo>
                <a:lnTo>
                  <a:pt x="829469" y="1769108"/>
                </a:lnTo>
                <a:lnTo>
                  <a:pt x="818387" y="1766885"/>
                </a:lnTo>
                <a:lnTo>
                  <a:pt x="807305" y="1763391"/>
                </a:lnTo>
                <a:lnTo>
                  <a:pt x="796856" y="1759897"/>
                </a:lnTo>
                <a:lnTo>
                  <a:pt x="786724" y="1755451"/>
                </a:lnTo>
                <a:lnTo>
                  <a:pt x="776908" y="1750369"/>
                </a:lnTo>
                <a:lnTo>
                  <a:pt x="767093" y="1744970"/>
                </a:lnTo>
                <a:lnTo>
                  <a:pt x="757594" y="1739252"/>
                </a:lnTo>
                <a:lnTo>
                  <a:pt x="748411" y="1732265"/>
                </a:lnTo>
                <a:lnTo>
                  <a:pt x="739862" y="1724642"/>
                </a:lnTo>
                <a:lnTo>
                  <a:pt x="731313" y="1716384"/>
                </a:lnTo>
                <a:lnTo>
                  <a:pt x="723081" y="1708126"/>
                </a:lnTo>
                <a:lnTo>
                  <a:pt x="715798" y="1698280"/>
                </a:lnTo>
                <a:lnTo>
                  <a:pt x="708516" y="1688117"/>
                </a:lnTo>
                <a:lnTo>
                  <a:pt x="701550" y="1677318"/>
                </a:lnTo>
                <a:lnTo>
                  <a:pt x="694900" y="1665248"/>
                </a:lnTo>
                <a:lnTo>
                  <a:pt x="689201" y="1652544"/>
                </a:lnTo>
                <a:lnTo>
                  <a:pt x="683502" y="1639522"/>
                </a:lnTo>
                <a:lnTo>
                  <a:pt x="678119" y="1624911"/>
                </a:lnTo>
                <a:lnTo>
                  <a:pt x="673369" y="1609984"/>
                </a:lnTo>
                <a:lnTo>
                  <a:pt x="669570" y="1594421"/>
                </a:lnTo>
                <a:lnTo>
                  <a:pt x="665770" y="1577269"/>
                </a:lnTo>
                <a:lnTo>
                  <a:pt x="662604" y="1559483"/>
                </a:lnTo>
                <a:lnTo>
                  <a:pt x="660387" y="1541061"/>
                </a:lnTo>
                <a:lnTo>
                  <a:pt x="657854" y="1521369"/>
                </a:lnTo>
                <a:lnTo>
                  <a:pt x="656904" y="1500724"/>
                </a:lnTo>
                <a:lnTo>
                  <a:pt x="655638" y="1479444"/>
                </a:lnTo>
                <a:lnTo>
                  <a:pt x="655638" y="1456894"/>
                </a:lnTo>
                <a:lnTo>
                  <a:pt x="655638" y="1445460"/>
                </a:lnTo>
                <a:lnTo>
                  <a:pt x="655954" y="1434026"/>
                </a:lnTo>
                <a:lnTo>
                  <a:pt x="656904" y="1421956"/>
                </a:lnTo>
                <a:lnTo>
                  <a:pt x="657854" y="1410205"/>
                </a:lnTo>
                <a:lnTo>
                  <a:pt x="659438" y="1398135"/>
                </a:lnTo>
                <a:lnTo>
                  <a:pt x="661021" y="1386384"/>
                </a:lnTo>
                <a:lnTo>
                  <a:pt x="662921" y="1374314"/>
                </a:lnTo>
                <a:lnTo>
                  <a:pt x="665454" y="1362245"/>
                </a:lnTo>
                <a:lnTo>
                  <a:pt x="667987" y="1349858"/>
                </a:lnTo>
                <a:lnTo>
                  <a:pt x="670836" y="1337789"/>
                </a:lnTo>
                <a:lnTo>
                  <a:pt x="677169" y="1313332"/>
                </a:lnTo>
                <a:lnTo>
                  <a:pt x="684135" y="1288558"/>
                </a:lnTo>
                <a:lnTo>
                  <a:pt x="691734" y="1264420"/>
                </a:lnTo>
                <a:lnTo>
                  <a:pt x="700283" y="1239964"/>
                </a:lnTo>
                <a:lnTo>
                  <a:pt x="709149" y="1216143"/>
                </a:lnTo>
                <a:lnTo>
                  <a:pt x="718965" y="1192639"/>
                </a:lnTo>
                <a:lnTo>
                  <a:pt x="729097" y="1168818"/>
                </a:lnTo>
                <a:lnTo>
                  <a:pt x="739229" y="1145632"/>
                </a:lnTo>
                <a:lnTo>
                  <a:pt x="749678" y="1123082"/>
                </a:lnTo>
                <a:lnTo>
                  <a:pt x="760443" y="1101484"/>
                </a:lnTo>
                <a:lnTo>
                  <a:pt x="771209" y="1079886"/>
                </a:lnTo>
                <a:lnTo>
                  <a:pt x="782291" y="1059241"/>
                </a:lnTo>
                <a:lnTo>
                  <a:pt x="793057" y="1039867"/>
                </a:lnTo>
                <a:lnTo>
                  <a:pt x="803505" y="1020810"/>
                </a:lnTo>
                <a:lnTo>
                  <a:pt x="813954" y="1003024"/>
                </a:lnTo>
                <a:lnTo>
                  <a:pt x="833585" y="969674"/>
                </a:lnTo>
                <a:lnTo>
                  <a:pt x="851317" y="941724"/>
                </a:lnTo>
                <a:lnTo>
                  <a:pt x="865882" y="918856"/>
                </a:lnTo>
                <a:lnTo>
                  <a:pt x="877281" y="901705"/>
                </a:lnTo>
                <a:lnTo>
                  <a:pt x="887413" y="887413"/>
                </a:lnTo>
                <a:lnTo>
                  <a:pt x="887112" y="886979"/>
                </a:lnTo>
                <a:lnTo>
                  <a:pt x="873125" y="896316"/>
                </a:lnTo>
                <a:lnTo>
                  <a:pt x="855981" y="908080"/>
                </a:lnTo>
                <a:lnTo>
                  <a:pt x="832803" y="923023"/>
                </a:lnTo>
                <a:lnTo>
                  <a:pt x="804545" y="940509"/>
                </a:lnTo>
                <a:lnTo>
                  <a:pt x="771843" y="960221"/>
                </a:lnTo>
                <a:lnTo>
                  <a:pt x="753745" y="970395"/>
                </a:lnTo>
                <a:lnTo>
                  <a:pt x="734695" y="981205"/>
                </a:lnTo>
                <a:lnTo>
                  <a:pt x="715010" y="992332"/>
                </a:lnTo>
                <a:lnTo>
                  <a:pt x="694373" y="1002824"/>
                </a:lnTo>
                <a:lnTo>
                  <a:pt x="673418" y="1013634"/>
                </a:lnTo>
                <a:lnTo>
                  <a:pt x="651193" y="1024444"/>
                </a:lnTo>
                <a:lnTo>
                  <a:pt x="628650" y="1035571"/>
                </a:lnTo>
                <a:lnTo>
                  <a:pt x="605473" y="1045745"/>
                </a:lnTo>
                <a:lnTo>
                  <a:pt x="582295" y="1055919"/>
                </a:lnTo>
                <a:lnTo>
                  <a:pt x="558483" y="1065457"/>
                </a:lnTo>
                <a:lnTo>
                  <a:pt x="534353" y="1074359"/>
                </a:lnTo>
                <a:lnTo>
                  <a:pt x="510223" y="1082944"/>
                </a:lnTo>
                <a:lnTo>
                  <a:pt x="485775" y="1090892"/>
                </a:lnTo>
                <a:lnTo>
                  <a:pt x="461328" y="1097887"/>
                </a:lnTo>
                <a:lnTo>
                  <a:pt x="437198" y="1104245"/>
                </a:lnTo>
                <a:lnTo>
                  <a:pt x="424498" y="1106789"/>
                </a:lnTo>
                <a:lnTo>
                  <a:pt x="412432" y="1109650"/>
                </a:lnTo>
                <a:lnTo>
                  <a:pt x="400367" y="1111558"/>
                </a:lnTo>
                <a:lnTo>
                  <a:pt x="388302" y="1113465"/>
                </a:lnTo>
                <a:lnTo>
                  <a:pt x="376237" y="1115373"/>
                </a:lnTo>
                <a:lnTo>
                  <a:pt x="364807" y="1116645"/>
                </a:lnTo>
                <a:lnTo>
                  <a:pt x="352742" y="1117599"/>
                </a:lnTo>
                <a:lnTo>
                  <a:pt x="340995" y="1118552"/>
                </a:lnTo>
                <a:lnTo>
                  <a:pt x="329247" y="1119188"/>
                </a:lnTo>
                <a:lnTo>
                  <a:pt x="317500" y="1119188"/>
                </a:lnTo>
                <a:lnTo>
                  <a:pt x="295275" y="1118870"/>
                </a:lnTo>
                <a:lnTo>
                  <a:pt x="274002" y="1118234"/>
                </a:lnTo>
                <a:lnTo>
                  <a:pt x="253365" y="1116645"/>
                </a:lnTo>
                <a:lnTo>
                  <a:pt x="233997" y="1114737"/>
                </a:lnTo>
                <a:lnTo>
                  <a:pt x="215265" y="1111876"/>
                </a:lnTo>
                <a:lnTo>
                  <a:pt x="197485" y="1108696"/>
                </a:lnTo>
                <a:lnTo>
                  <a:pt x="180657" y="1105199"/>
                </a:lnTo>
                <a:lnTo>
                  <a:pt x="164782" y="1101066"/>
                </a:lnTo>
                <a:lnTo>
                  <a:pt x="149860" y="1096297"/>
                </a:lnTo>
                <a:lnTo>
                  <a:pt x="135572" y="1091210"/>
                </a:lnTo>
                <a:lnTo>
                  <a:pt x="122237" y="1085805"/>
                </a:lnTo>
                <a:lnTo>
                  <a:pt x="109537" y="1079446"/>
                </a:lnTo>
                <a:lnTo>
                  <a:pt x="97790" y="1073406"/>
                </a:lnTo>
                <a:lnTo>
                  <a:pt x="86677" y="1066411"/>
                </a:lnTo>
                <a:lnTo>
                  <a:pt x="76835" y="1058781"/>
                </a:lnTo>
                <a:lnTo>
                  <a:pt x="66992" y="1051150"/>
                </a:lnTo>
                <a:lnTo>
                  <a:pt x="58102" y="1043202"/>
                </a:lnTo>
                <a:lnTo>
                  <a:pt x="50165" y="1034618"/>
                </a:lnTo>
                <a:lnTo>
                  <a:pt x="42862" y="1025716"/>
                </a:lnTo>
                <a:lnTo>
                  <a:pt x="35877" y="1016813"/>
                </a:lnTo>
                <a:lnTo>
                  <a:pt x="29527" y="1007593"/>
                </a:lnTo>
                <a:lnTo>
                  <a:pt x="24130" y="997737"/>
                </a:lnTo>
                <a:lnTo>
                  <a:pt x="19367" y="987563"/>
                </a:lnTo>
                <a:lnTo>
                  <a:pt x="15240" y="977072"/>
                </a:lnTo>
                <a:lnTo>
                  <a:pt x="11430" y="966580"/>
                </a:lnTo>
                <a:lnTo>
                  <a:pt x="8255" y="956088"/>
                </a:lnTo>
                <a:lnTo>
                  <a:pt x="5397" y="944642"/>
                </a:lnTo>
                <a:lnTo>
                  <a:pt x="3492" y="933515"/>
                </a:lnTo>
                <a:lnTo>
                  <a:pt x="1905" y="922069"/>
                </a:lnTo>
                <a:lnTo>
                  <a:pt x="952" y="910305"/>
                </a:lnTo>
                <a:lnTo>
                  <a:pt x="0" y="898860"/>
                </a:lnTo>
                <a:lnTo>
                  <a:pt x="0" y="886778"/>
                </a:lnTo>
                <a:lnTo>
                  <a:pt x="0" y="874697"/>
                </a:lnTo>
                <a:lnTo>
                  <a:pt x="952" y="862933"/>
                </a:lnTo>
                <a:lnTo>
                  <a:pt x="1905" y="851170"/>
                </a:lnTo>
                <a:lnTo>
                  <a:pt x="3492" y="839406"/>
                </a:lnTo>
                <a:lnTo>
                  <a:pt x="5397" y="828596"/>
                </a:lnTo>
                <a:lnTo>
                  <a:pt x="8255" y="817151"/>
                </a:lnTo>
                <a:lnTo>
                  <a:pt x="11430" y="806659"/>
                </a:lnTo>
                <a:lnTo>
                  <a:pt x="15240" y="795849"/>
                </a:lnTo>
                <a:lnTo>
                  <a:pt x="19367" y="785675"/>
                </a:lnTo>
                <a:lnTo>
                  <a:pt x="24130" y="775501"/>
                </a:lnTo>
                <a:lnTo>
                  <a:pt x="29527" y="765963"/>
                </a:lnTo>
                <a:lnTo>
                  <a:pt x="35877" y="756425"/>
                </a:lnTo>
                <a:lnTo>
                  <a:pt x="42862" y="747523"/>
                </a:lnTo>
                <a:lnTo>
                  <a:pt x="50165" y="738621"/>
                </a:lnTo>
                <a:lnTo>
                  <a:pt x="58102" y="730037"/>
                </a:lnTo>
                <a:lnTo>
                  <a:pt x="66992" y="722088"/>
                </a:lnTo>
                <a:lnTo>
                  <a:pt x="76835" y="714458"/>
                </a:lnTo>
                <a:lnTo>
                  <a:pt x="86677" y="706827"/>
                </a:lnTo>
                <a:lnTo>
                  <a:pt x="97790" y="699833"/>
                </a:lnTo>
                <a:lnTo>
                  <a:pt x="109537" y="693792"/>
                </a:lnTo>
                <a:lnTo>
                  <a:pt x="122237" y="687433"/>
                </a:lnTo>
                <a:lnTo>
                  <a:pt x="135572" y="682028"/>
                </a:lnTo>
                <a:lnTo>
                  <a:pt x="149860" y="676942"/>
                </a:lnTo>
                <a:lnTo>
                  <a:pt x="164782" y="672173"/>
                </a:lnTo>
                <a:lnTo>
                  <a:pt x="180657" y="668039"/>
                </a:lnTo>
                <a:lnTo>
                  <a:pt x="197485" y="664542"/>
                </a:lnTo>
                <a:lnTo>
                  <a:pt x="215265" y="661363"/>
                </a:lnTo>
                <a:lnTo>
                  <a:pt x="233997" y="658501"/>
                </a:lnTo>
                <a:lnTo>
                  <a:pt x="253365" y="656594"/>
                </a:lnTo>
                <a:lnTo>
                  <a:pt x="274002" y="655004"/>
                </a:lnTo>
                <a:lnTo>
                  <a:pt x="295275" y="654368"/>
                </a:lnTo>
                <a:lnTo>
                  <a:pt x="317500" y="654050"/>
                </a:lnTo>
                <a:lnTo>
                  <a:pt x="329247" y="654050"/>
                </a:lnTo>
                <a:lnTo>
                  <a:pt x="340995" y="654686"/>
                </a:lnTo>
                <a:lnTo>
                  <a:pt x="352742" y="655640"/>
                </a:lnTo>
                <a:lnTo>
                  <a:pt x="364807" y="656594"/>
                </a:lnTo>
                <a:lnTo>
                  <a:pt x="376237" y="657865"/>
                </a:lnTo>
                <a:lnTo>
                  <a:pt x="388302" y="659773"/>
                </a:lnTo>
                <a:lnTo>
                  <a:pt x="400367" y="661681"/>
                </a:lnTo>
                <a:lnTo>
                  <a:pt x="412432" y="664224"/>
                </a:lnTo>
                <a:lnTo>
                  <a:pt x="424498" y="666450"/>
                </a:lnTo>
                <a:lnTo>
                  <a:pt x="437198" y="669311"/>
                </a:lnTo>
                <a:lnTo>
                  <a:pt x="461328" y="675352"/>
                </a:lnTo>
                <a:lnTo>
                  <a:pt x="485775" y="682346"/>
                </a:lnTo>
                <a:lnTo>
                  <a:pt x="510223" y="690295"/>
                </a:lnTo>
                <a:lnTo>
                  <a:pt x="534353" y="698879"/>
                </a:lnTo>
                <a:lnTo>
                  <a:pt x="558483" y="707781"/>
                </a:lnTo>
                <a:lnTo>
                  <a:pt x="582295" y="717637"/>
                </a:lnTo>
                <a:lnTo>
                  <a:pt x="605473" y="727493"/>
                </a:lnTo>
                <a:lnTo>
                  <a:pt x="628650" y="737667"/>
                </a:lnTo>
                <a:lnTo>
                  <a:pt x="651193" y="748795"/>
                </a:lnTo>
                <a:lnTo>
                  <a:pt x="673418" y="759287"/>
                </a:lnTo>
                <a:lnTo>
                  <a:pt x="694373" y="770096"/>
                </a:lnTo>
                <a:lnTo>
                  <a:pt x="715010" y="780906"/>
                </a:lnTo>
                <a:lnTo>
                  <a:pt x="734695" y="792034"/>
                </a:lnTo>
                <a:lnTo>
                  <a:pt x="753745" y="802526"/>
                </a:lnTo>
                <a:lnTo>
                  <a:pt x="771843" y="813017"/>
                </a:lnTo>
                <a:lnTo>
                  <a:pt x="804545" y="832411"/>
                </a:lnTo>
                <a:lnTo>
                  <a:pt x="832803" y="850534"/>
                </a:lnTo>
                <a:lnTo>
                  <a:pt x="855981" y="865159"/>
                </a:lnTo>
                <a:lnTo>
                  <a:pt x="873125" y="876604"/>
                </a:lnTo>
                <a:lnTo>
                  <a:pt x="886542" y="886158"/>
                </a:lnTo>
                <a:lnTo>
                  <a:pt x="877281" y="872808"/>
                </a:lnTo>
                <a:lnTo>
                  <a:pt x="865882" y="855663"/>
                </a:lnTo>
                <a:lnTo>
                  <a:pt x="851317" y="832803"/>
                </a:lnTo>
                <a:lnTo>
                  <a:pt x="833585" y="804228"/>
                </a:lnTo>
                <a:lnTo>
                  <a:pt x="813954" y="771526"/>
                </a:lnTo>
                <a:lnTo>
                  <a:pt x="803505" y="753746"/>
                </a:lnTo>
                <a:lnTo>
                  <a:pt x="793057" y="734696"/>
                </a:lnTo>
                <a:lnTo>
                  <a:pt x="782291" y="715011"/>
                </a:lnTo>
                <a:lnTo>
                  <a:pt x="771209" y="694373"/>
                </a:lnTo>
                <a:lnTo>
                  <a:pt x="760443" y="673101"/>
                </a:lnTo>
                <a:lnTo>
                  <a:pt x="749678" y="650875"/>
                </a:lnTo>
                <a:lnTo>
                  <a:pt x="739229" y="628333"/>
                </a:lnTo>
                <a:lnTo>
                  <a:pt x="729097" y="605473"/>
                </a:lnTo>
                <a:lnTo>
                  <a:pt x="718965" y="582295"/>
                </a:lnTo>
                <a:lnTo>
                  <a:pt x="709149" y="558483"/>
                </a:lnTo>
                <a:lnTo>
                  <a:pt x="700283" y="534353"/>
                </a:lnTo>
                <a:lnTo>
                  <a:pt x="691734" y="510223"/>
                </a:lnTo>
                <a:lnTo>
                  <a:pt x="684135" y="485775"/>
                </a:lnTo>
                <a:lnTo>
                  <a:pt x="677169" y="461645"/>
                </a:lnTo>
                <a:lnTo>
                  <a:pt x="670836" y="436880"/>
                </a:lnTo>
                <a:lnTo>
                  <a:pt x="667987" y="424815"/>
                </a:lnTo>
                <a:lnTo>
                  <a:pt x="665454" y="412432"/>
                </a:lnTo>
                <a:lnTo>
                  <a:pt x="662921" y="400367"/>
                </a:lnTo>
                <a:lnTo>
                  <a:pt x="661021" y="388302"/>
                </a:lnTo>
                <a:lnTo>
                  <a:pt x="659438" y="376555"/>
                </a:lnTo>
                <a:lnTo>
                  <a:pt x="657854" y="364490"/>
                </a:lnTo>
                <a:lnTo>
                  <a:pt x="656904" y="353060"/>
                </a:lnTo>
                <a:lnTo>
                  <a:pt x="655954" y="340995"/>
                </a:lnTo>
                <a:lnTo>
                  <a:pt x="655638" y="329247"/>
                </a:lnTo>
                <a:lnTo>
                  <a:pt x="655638" y="317817"/>
                </a:lnTo>
                <a:lnTo>
                  <a:pt x="655638" y="295275"/>
                </a:lnTo>
                <a:lnTo>
                  <a:pt x="656904" y="274002"/>
                </a:lnTo>
                <a:lnTo>
                  <a:pt x="657854" y="253365"/>
                </a:lnTo>
                <a:lnTo>
                  <a:pt x="660387" y="233680"/>
                </a:lnTo>
                <a:lnTo>
                  <a:pt x="662604" y="215265"/>
                </a:lnTo>
                <a:lnTo>
                  <a:pt x="665770" y="197167"/>
                </a:lnTo>
                <a:lnTo>
                  <a:pt x="669570" y="180657"/>
                </a:lnTo>
                <a:lnTo>
                  <a:pt x="673369" y="164465"/>
                </a:lnTo>
                <a:lnTo>
                  <a:pt x="678119" y="149860"/>
                </a:lnTo>
                <a:lnTo>
                  <a:pt x="683502" y="135255"/>
                </a:lnTo>
                <a:lnTo>
                  <a:pt x="689201" y="122237"/>
                </a:lnTo>
                <a:lnTo>
                  <a:pt x="694900" y="109220"/>
                </a:lnTo>
                <a:lnTo>
                  <a:pt x="701550" y="97472"/>
                </a:lnTo>
                <a:lnTo>
                  <a:pt x="708516" y="86677"/>
                </a:lnTo>
                <a:lnTo>
                  <a:pt x="715798" y="76200"/>
                </a:lnTo>
                <a:lnTo>
                  <a:pt x="723081" y="66992"/>
                </a:lnTo>
                <a:lnTo>
                  <a:pt x="731313" y="57785"/>
                </a:lnTo>
                <a:lnTo>
                  <a:pt x="739862" y="50165"/>
                </a:lnTo>
                <a:lnTo>
                  <a:pt x="748411" y="42227"/>
                </a:lnTo>
                <a:lnTo>
                  <a:pt x="757594" y="35877"/>
                </a:lnTo>
                <a:lnTo>
                  <a:pt x="767093" y="29527"/>
                </a:lnTo>
                <a:lnTo>
                  <a:pt x="776908" y="24130"/>
                </a:lnTo>
                <a:lnTo>
                  <a:pt x="786724" y="19367"/>
                </a:lnTo>
                <a:lnTo>
                  <a:pt x="796856" y="15240"/>
                </a:lnTo>
                <a:lnTo>
                  <a:pt x="807305" y="11112"/>
                </a:lnTo>
                <a:lnTo>
                  <a:pt x="818387" y="7937"/>
                </a:lnTo>
                <a:lnTo>
                  <a:pt x="829469" y="5397"/>
                </a:lnTo>
                <a:lnTo>
                  <a:pt x="840551" y="3492"/>
                </a:lnTo>
                <a:lnTo>
                  <a:pt x="851950" y="1905"/>
                </a:lnTo>
                <a:lnTo>
                  <a:pt x="863666" y="635"/>
                </a:lnTo>
                <a:lnTo>
                  <a:pt x="87538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 rot="2700000">
            <a:off x="8111973" y="4906871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774826" h="1774825">
                <a:moveTo>
                  <a:pt x="875381" y="0"/>
                </a:moveTo>
                <a:lnTo>
                  <a:pt x="887413" y="0"/>
                </a:lnTo>
                <a:lnTo>
                  <a:pt x="899445" y="0"/>
                </a:lnTo>
                <a:lnTo>
                  <a:pt x="911160" y="635"/>
                </a:lnTo>
                <a:lnTo>
                  <a:pt x="922559" y="1905"/>
                </a:lnTo>
                <a:lnTo>
                  <a:pt x="933958" y="3492"/>
                </a:lnTo>
                <a:lnTo>
                  <a:pt x="945357" y="5397"/>
                </a:lnTo>
                <a:lnTo>
                  <a:pt x="956122" y="7937"/>
                </a:lnTo>
                <a:lnTo>
                  <a:pt x="966888" y="11112"/>
                </a:lnTo>
                <a:lnTo>
                  <a:pt x="977337" y="15240"/>
                </a:lnTo>
                <a:lnTo>
                  <a:pt x="987785" y="19367"/>
                </a:lnTo>
                <a:lnTo>
                  <a:pt x="997601" y="24130"/>
                </a:lnTo>
                <a:lnTo>
                  <a:pt x="1007417" y="29527"/>
                </a:lnTo>
                <a:lnTo>
                  <a:pt x="1016916" y="35877"/>
                </a:lnTo>
                <a:lnTo>
                  <a:pt x="1025781" y="42227"/>
                </a:lnTo>
                <a:lnTo>
                  <a:pt x="1034964" y="50165"/>
                </a:lnTo>
                <a:lnTo>
                  <a:pt x="1042880" y="57785"/>
                </a:lnTo>
                <a:lnTo>
                  <a:pt x="1051112" y="66992"/>
                </a:lnTo>
                <a:lnTo>
                  <a:pt x="1059028" y="76200"/>
                </a:lnTo>
                <a:lnTo>
                  <a:pt x="1066310" y="86677"/>
                </a:lnTo>
                <a:lnTo>
                  <a:pt x="1072960" y="97472"/>
                </a:lnTo>
                <a:lnTo>
                  <a:pt x="1079609" y="109220"/>
                </a:lnTo>
                <a:lnTo>
                  <a:pt x="1085308" y="122237"/>
                </a:lnTo>
                <a:lnTo>
                  <a:pt x="1091008" y="135255"/>
                </a:lnTo>
                <a:lnTo>
                  <a:pt x="1096074" y="149860"/>
                </a:lnTo>
                <a:lnTo>
                  <a:pt x="1100823" y="164465"/>
                </a:lnTo>
                <a:lnTo>
                  <a:pt x="1105256" y="180657"/>
                </a:lnTo>
                <a:lnTo>
                  <a:pt x="1108739" y="197167"/>
                </a:lnTo>
                <a:lnTo>
                  <a:pt x="1111589" y="215265"/>
                </a:lnTo>
                <a:lnTo>
                  <a:pt x="1114439" y="233680"/>
                </a:lnTo>
                <a:lnTo>
                  <a:pt x="1116338" y="253365"/>
                </a:lnTo>
                <a:lnTo>
                  <a:pt x="1117921" y="274002"/>
                </a:lnTo>
                <a:lnTo>
                  <a:pt x="1118555" y="295275"/>
                </a:lnTo>
                <a:lnTo>
                  <a:pt x="1119188" y="317817"/>
                </a:lnTo>
                <a:lnTo>
                  <a:pt x="1118555" y="329247"/>
                </a:lnTo>
                <a:lnTo>
                  <a:pt x="1118238" y="340995"/>
                </a:lnTo>
                <a:lnTo>
                  <a:pt x="1117605" y="353060"/>
                </a:lnTo>
                <a:lnTo>
                  <a:pt x="1116338" y="364490"/>
                </a:lnTo>
                <a:lnTo>
                  <a:pt x="1114755" y="376555"/>
                </a:lnTo>
                <a:lnTo>
                  <a:pt x="1113172" y="388302"/>
                </a:lnTo>
                <a:lnTo>
                  <a:pt x="1111272" y="400367"/>
                </a:lnTo>
                <a:lnTo>
                  <a:pt x="1109056" y="412432"/>
                </a:lnTo>
                <a:lnTo>
                  <a:pt x="1106523" y="424815"/>
                </a:lnTo>
                <a:lnTo>
                  <a:pt x="1103990" y="436880"/>
                </a:lnTo>
                <a:lnTo>
                  <a:pt x="1097657" y="461645"/>
                </a:lnTo>
                <a:lnTo>
                  <a:pt x="1090691" y="485775"/>
                </a:lnTo>
                <a:lnTo>
                  <a:pt x="1083092" y="510223"/>
                </a:lnTo>
                <a:lnTo>
                  <a:pt x="1074543" y="534353"/>
                </a:lnTo>
                <a:lnTo>
                  <a:pt x="1065044" y="558483"/>
                </a:lnTo>
                <a:lnTo>
                  <a:pt x="1055861" y="582295"/>
                </a:lnTo>
                <a:lnTo>
                  <a:pt x="1045729" y="605473"/>
                </a:lnTo>
                <a:lnTo>
                  <a:pt x="1035280" y="628333"/>
                </a:lnTo>
                <a:lnTo>
                  <a:pt x="1024831" y="650875"/>
                </a:lnTo>
                <a:lnTo>
                  <a:pt x="1013749" y="673101"/>
                </a:lnTo>
                <a:lnTo>
                  <a:pt x="1002984" y="694373"/>
                </a:lnTo>
                <a:lnTo>
                  <a:pt x="992218" y="715011"/>
                </a:lnTo>
                <a:lnTo>
                  <a:pt x="981769" y="734696"/>
                </a:lnTo>
                <a:lnTo>
                  <a:pt x="970687" y="753746"/>
                </a:lnTo>
                <a:lnTo>
                  <a:pt x="960872" y="771526"/>
                </a:lnTo>
                <a:lnTo>
                  <a:pt x="940924" y="804228"/>
                </a:lnTo>
                <a:lnTo>
                  <a:pt x="923509" y="832803"/>
                </a:lnTo>
                <a:lnTo>
                  <a:pt x="908627" y="855663"/>
                </a:lnTo>
                <a:lnTo>
                  <a:pt x="897545" y="872808"/>
                </a:lnTo>
                <a:lnTo>
                  <a:pt x="888284" y="886158"/>
                </a:lnTo>
                <a:lnTo>
                  <a:pt x="901701" y="876604"/>
                </a:lnTo>
                <a:lnTo>
                  <a:pt x="918846" y="865159"/>
                </a:lnTo>
                <a:lnTo>
                  <a:pt x="942023" y="850534"/>
                </a:lnTo>
                <a:lnTo>
                  <a:pt x="969963" y="832411"/>
                </a:lnTo>
                <a:lnTo>
                  <a:pt x="1002983" y="813017"/>
                </a:lnTo>
                <a:lnTo>
                  <a:pt x="1020763" y="802526"/>
                </a:lnTo>
                <a:lnTo>
                  <a:pt x="1039813" y="792034"/>
                </a:lnTo>
                <a:lnTo>
                  <a:pt x="1059498" y="780906"/>
                </a:lnTo>
                <a:lnTo>
                  <a:pt x="1080136" y="770096"/>
                </a:lnTo>
                <a:lnTo>
                  <a:pt x="1101408" y="759287"/>
                </a:lnTo>
                <a:lnTo>
                  <a:pt x="1123316" y="748795"/>
                </a:lnTo>
                <a:lnTo>
                  <a:pt x="1145858" y="737667"/>
                </a:lnTo>
                <a:lnTo>
                  <a:pt x="1168718" y="727493"/>
                </a:lnTo>
                <a:lnTo>
                  <a:pt x="1192531" y="717637"/>
                </a:lnTo>
                <a:lnTo>
                  <a:pt x="1216343" y="707781"/>
                </a:lnTo>
                <a:lnTo>
                  <a:pt x="1239838" y="698879"/>
                </a:lnTo>
                <a:lnTo>
                  <a:pt x="1264603" y="690295"/>
                </a:lnTo>
                <a:lnTo>
                  <a:pt x="1288733" y="682346"/>
                </a:lnTo>
                <a:lnTo>
                  <a:pt x="1313181" y="675352"/>
                </a:lnTo>
                <a:lnTo>
                  <a:pt x="1337628" y="669311"/>
                </a:lnTo>
                <a:lnTo>
                  <a:pt x="1349693" y="666450"/>
                </a:lnTo>
                <a:lnTo>
                  <a:pt x="1361758" y="664224"/>
                </a:lnTo>
                <a:lnTo>
                  <a:pt x="1373823" y="661681"/>
                </a:lnTo>
                <a:lnTo>
                  <a:pt x="1385888" y="659773"/>
                </a:lnTo>
                <a:lnTo>
                  <a:pt x="1397953" y="657865"/>
                </a:lnTo>
                <a:lnTo>
                  <a:pt x="1410018" y="656594"/>
                </a:lnTo>
                <a:lnTo>
                  <a:pt x="1421766" y="655640"/>
                </a:lnTo>
                <a:lnTo>
                  <a:pt x="1433513" y="654686"/>
                </a:lnTo>
                <a:lnTo>
                  <a:pt x="1444943" y="654050"/>
                </a:lnTo>
                <a:lnTo>
                  <a:pt x="1456691" y="654050"/>
                </a:lnTo>
                <a:lnTo>
                  <a:pt x="1479233" y="654368"/>
                </a:lnTo>
                <a:lnTo>
                  <a:pt x="1500823" y="655004"/>
                </a:lnTo>
                <a:lnTo>
                  <a:pt x="1521461" y="656594"/>
                </a:lnTo>
                <a:lnTo>
                  <a:pt x="1540828" y="658501"/>
                </a:lnTo>
                <a:lnTo>
                  <a:pt x="1559561" y="661363"/>
                </a:lnTo>
                <a:lnTo>
                  <a:pt x="1577023" y="664542"/>
                </a:lnTo>
                <a:lnTo>
                  <a:pt x="1593851" y="668039"/>
                </a:lnTo>
                <a:lnTo>
                  <a:pt x="1609726" y="672173"/>
                </a:lnTo>
                <a:lnTo>
                  <a:pt x="1624966" y="676942"/>
                </a:lnTo>
                <a:lnTo>
                  <a:pt x="1639253" y="682028"/>
                </a:lnTo>
                <a:lnTo>
                  <a:pt x="1652588" y="687433"/>
                </a:lnTo>
                <a:lnTo>
                  <a:pt x="1664971" y="693792"/>
                </a:lnTo>
                <a:lnTo>
                  <a:pt x="1677036" y="699833"/>
                </a:lnTo>
                <a:lnTo>
                  <a:pt x="1687831" y="706827"/>
                </a:lnTo>
                <a:lnTo>
                  <a:pt x="1697991" y="714458"/>
                </a:lnTo>
                <a:lnTo>
                  <a:pt x="1707833" y="722088"/>
                </a:lnTo>
                <a:lnTo>
                  <a:pt x="1716406" y="730037"/>
                </a:lnTo>
                <a:lnTo>
                  <a:pt x="1724661" y="738621"/>
                </a:lnTo>
                <a:lnTo>
                  <a:pt x="1731963" y="747523"/>
                </a:lnTo>
                <a:lnTo>
                  <a:pt x="1738949" y="756425"/>
                </a:lnTo>
                <a:lnTo>
                  <a:pt x="1744663" y="765963"/>
                </a:lnTo>
                <a:lnTo>
                  <a:pt x="1750061" y="775501"/>
                </a:lnTo>
                <a:lnTo>
                  <a:pt x="1755141" y="785675"/>
                </a:lnTo>
                <a:lnTo>
                  <a:pt x="1759586" y="795849"/>
                </a:lnTo>
                <a:lnTo>
                  <a:pt x="1763396" y="806659"/>
                </a:lnTo>
                <a:lnTo>
                  <a:pt x="1766571" y="817151"/>
                </a:lnTo>
                <a:lnTo>
                  <a:pt x="1768793" y="828596"/>
                </a:lnTo>
                <a:lnTo>
                  <a:pt x="1771333" y="839406"/>
                </a:lnTo>
                <a:lnTo>
                  <a:pt x="1772921" y="851170"/>
                </a:lnTo>
                <a:lnTo>
                  <a:pt x="1773873" y="862933"/>
                </a:lnTo>
                <a:lnTo>
                  <a:pt x="1774826" y="874697"/>
                </a:lnTo>
                <a:lnTo>
                  <a:pt x="1774826" y="886778"/>
                </a:lnTo>
                <a:lnTo>
                  <a:pt x="1774826" y="898860"/>
                </a:lnTo>
                <a:lnTo>
                  <a:pt x="1773873" y="910305"/>
                </a:lnTo>
                <a:lnTo>
                  <a:pt x="1772921" y="922069"/>
                </a:lnTo>
                <a:lnTo>
                  <a:pt x="1771333" y="933515"/>
                </a:lnTo>
                <a:lnTo>
                  <a:pt x="1768793" y="944642"/>
                </a:lnTo>
                <a:lnTo>
                  <a:pt x="1766571" y="956088"/>
                </a:lnTo>
                <a:lnTo>
                  <a:pt x="1763396" y="966580"/>
                </a:lnTo>
                <a:lnTo>
                  <a:pt x="1759586" y="977072"/>
                </a:lnTo>
                <a:lnTo>
                  <a:pt x="1755141" y="987563"/>
                </a:lnTo>
                <a:lnTo>
                  <a:pt x="1750061" y="997737"/>
                </a:lnTo>
                <a:lnTo>
                  <a:pt x="1744663" y="1007593"/>
                </a:lnTo>
                <a:lnTo>
                  <a:pt x="1738949" y="1016813"/>
                </a:lnTo>
                <a:lnTo>
                  <a:pt x="1731963" y="1025716"/>
                </a:lnTo>
                <a:lnTo>
                  <a:pt x="1724661" y="1034618"/>
                </a:lnTo>
                <a:lnTo>
                  <a:pt x="1716406" y="1043202"/>
                </a:lnTo>
                <a:lnTo>
                  <a:pt x="1707833" y="1051150"/>
                </a:lnTo>
                <a:lnTo>
                  <a:pt x="1697991" y="1058781"/>
                </a:lnTo>
                <a:lnTo>
                  <a:pt x="1687831" y="1066411"/>
                </a:lnTo>
                <a:lnTo>
                  <a:pt x="1677036" y="1073406"/>
                </a:lnTo>
                <a:lnTo>
                  <a:pt x="1664971" y="1079446"/>
                </a:lnTo>
                <a:lnTo>
                  <a:pt x="1652588" y="1085805"/>
                </a:lnTo>
                <a:lnTo>
                  <a:pt x="1639253" y="1091210"/>
                </a:lnTo>
                <a:lnTo>
                  <a:pt x="1624966" y="1096297"/>
                </a:lnTo>
                <a:lnTo>
                  <a:pt x="1609726" y="1101066"/>
                </a:lnTo>
                <a:lnTo>
                  <a:pt x="1593851" y="1105199"/>
                </a:lnTo>
                <a:lnTo>
                  <a:pt x="1577023" y="1108696"/>
                </a:lnTo>
                <a:lnTo>
                  <a:pt x="1559561" y="1111876"/>
                </a:lnTo>
                <a:lnTo>
                  <a:pt x="1540828" y="1114737"/>
                </a:lnTo>
                <a:lnTo>
                  <a:pt x="1521461" y="1116645"/>
                </a:lnTo>
                <a:lnTo>
                  <a:pt x="1500823" y="1118234"/>
                </a:lnTo>
                <a:lnTo>
                  <a:pt x="1479233" y="1118870"/>
                </a:lnTo>
                <a:lnTo>
                  <a:pt x="1456691" y="1119188"/>
                </a:lnTo>
                <a:lnTo>
                  <a:pt x="1444943" y="1119188"/>
                </a:lnTo>
                <a:lnTo>
                  <a:pt x="1433513" y="1118552"/>
                </a:lnTo>
                <a:lnTo>
                  <a:pt x="1421766" y="1117599"/>
                </a:lnTo>
                <a:lnTo>
                  <a:pt x="1410018" y="1116645"/>
                </a:lnTo>
                <a:lnTo>
                  <a:pt x="1397953" y="1115373"/>
                </a:lnTo>
                <a:lnTo>
                  <a:pt x="1385888" y="1113465"/>
                </a:lnTo>
                <a:lnTo>
                  <a:pt x="1373823" y="1111558"/>
                </a:lnTo>
                <a:lnTo>
                  <a:pt x="1361758" y="1109650"/>
                </a:lnTo>
                <a:lnTo>
                  <a:pt x="1349693" y="1106789"/>
                </a:lnTo>
                <a:lnTo>
                  <a:pt x="1337628" y="1104245"/>
                </a:lnTo>
                <a:lnTo>
                  <a:pt x="1313181" y="1097887"/>
                </a:lnTo>
                <a:lnTo>
                  <a:pt x="1288733" y="1090892"/>
                </a:lnTo>
                <a:lnTo>
                  <a:pt x="1264603" y="1082944"/>
                </a:lnTo>
                <a:lnTo>
                  <a:pt x="1239838" y="1074359"/>
                </a:lnTo>
                <a:lnTo>
                  <a:pt x="1216343" y="1065457"/>
                </a:lnTo>
                <a:lnTo>
                  <a:pt x="1192531" y="1055919"/>
                </a:lnTo>
                <a:lnTo>
                  <a:pt x="1168718" y="1045745"/>
                </a:lnTo>
                <a:lnTo>
                  <a:pt x="1145858" y="1035571"/>
                </a:lnTo>
                <a:lnTo>
                  <a:pt x="1123316" y="1024444"/>
                </a:lnTo>
                <a:lnTo>
                  <a:pt x="1101408" y="1013634"/>
                </a:lnTo>
                <a:lnTo>
                  <a:pt x="1080136" y="1002824"/>
                </a:lnTo>
                <a:lnTo>
                  <a:pt x="1059498" y="992332"/>
                </a:lnTo>
                <a:lnTo>
                  <a:pt x="1039813" y="981205"/>
                </a:lnTo>
                <a:lnTo>
                  <a:pt x="1020763" y="970395"/>
                </a:lnTo>
                <a:lnTo>
                  <a:pt x="1002983" y="960221"/>
                </a:lnTo>
                <a:lnTo>
                  <a:pt x="969963" y="940509"/>
                </a:lnTo>
                <a:lnTo>
                  <a:pt x="942023" y="923023"/>
                </a:lnTo>
                <a:lnTo>
                  <a:pt x="918846" y="908080"/>
                </a:lnTo>
                <a:lnTo>
                  <a:pt x="901701" y="896316"/>
                </a:lnTo>
                <a:lnTo>
                  <a:pt x="887714" y="886979"/>
                </a:lnTo>
                <a:lnTo>
                  <a:pt x="887413" y="887413"/>
                </a:lnTo>
                <a:lnTo>
                  <a:pt x="897545" y="901705"/>
                </a:lnTo>
                <a:lnTo>
                  <a:pt x="908627" y="918856"/>
                </a:lnTo>
                <a:lnTo>
                  <a:pt x="923509" y="941724"/>
                </a:lnTo>
                <a:lnTo>
                  <a:pt x="940924" y="969674"/>
                </a:lnTo>
                <a:lnTo>
                  <a:pt x="960872" y="1003024"/>
                </a:lnTo>
                <a:lnTo>
                  <a:pt x="970687" y="1020810"/>
                </a:lnTo>
                <a:lnTo>
                  <a:pt x="981769" y="1039867"/>
                </a:lnTo>
                <a:lnTo>
                  <a:pt x="992218" y="1059241"/>
                </a:lnTo>
                <a:lnTo>
                  <a:pt x="1002984" y="1079886"/>
                </a:lnTo>
                <a:lnTo>
                  <a:pt x="1013749" y="1101484"/>
                </a:lnTo>
                <a:lnTo>
                  <a:pt x="1024831" y="1123082"/>
                </a:lnTo>
                <a:lnTo>
                  <a:pt x="1035280" y="1145632"/>
                </a:lnTo>
                <a:lnTo>
                  <a:pt x="1045729" y="1168818"/>
                </a:lnTo>
                <a:lnTo>
                  <a:pt x="1055861" y="1192639"/>
                </a:lnTo>
                <a:lnTo>
                  <a:pt x="1065044" y="1216143"/>
                </a:lnTo>
                <a:lnTo>
                  <a:pt x="1074543" y="1239964"/>
                </a:lnTo>
                <a:lnTo>
                  <a:pt x="1083092" y="1264420"/>
                </a:lnTo>
                <a:lnTo>
                  <a:pt x="1090691" y="1288558"/>
                </a:lnTo>
                <a:lnTo>
                  <a:pt x="1097657" y="1313332"/>
                </a:lnTo>
                <a:lnTo>
                  <a:pt x="1103990" y="1337789"/>
                </a:lnTo>
                <a:lnTo>
                  <a:pt x="1106523" y="1349858"/>
                </a:lnTo>
                <a:lnTo>
                  <a:pt x="1109056" y="1362245"/>
                </a:lnTo>
                <a:lnTo>
                  <a:pt x="1111272" y="1374314"/>
                </a:lnTo>
                <a:lnTo>
                  <a:pt x="1113172" y="1386384"/>
                </a:lnTo>
                <a:lnTo>
                  <a:pt x="1114755" y="1398135"/>
                </a:lnTo>
                <a:lnTo>
                  <a:pt x="1116338" y="1410205"/>
                </a:lnTo>
                <a:lnTo>
                  <a:pt x="1117605" y="1421956"/>
                </a:lnTo>
                <a:lnTo>
                  <a:pt x="1118238" y="1434026"/>
                </a:lnTo>
                <a:lnTo>
                  <a:pt x="1118555" y="1445460"/>
                </a:lnTo>
                <a:lnTo>
                  <a:pt x="1119188" y="1456894"/>
                </a:lnTo>
                <a:lnTo>
                  <a:pt x="1118555" y="1479444"/>
                </a:lnTo>
                <a:lnTo>
                  <a:pt x="1117921" y="1500724"/>
                </a:lnTo>
                <a:lnTo>
                  <a:pt x="1116338" y="1521369"/>
                </a:lnTo>
                <a:lnTo>
                  <a:pt x="1114439" y="1541061"/>
                </a:lnTo>
                <a:lnTo>
                  <a:pt x="1111589" y="1559483"/>
                </a:lnTo>
                <a:lnTo>
                  <a:pt x="1108739" y="1577269"/>
                </a:lnTo>
                <a:lnTo>
                  <a:pt x="1105256" y="1594421"/>
                </a:lnTo>
                <a:lnTo>
                  <a:pt x="1100823" y="1609984"/>
                </a:lnTo>
                <a:lnTo>
                  <a:pt x="1096074" y="1624911"/>
                </a:lnTo>
                <a:lnTo>
                  <a:pt x="1091008" y="1639522"/>
                </a:lnTo>
                <a:lnTo>
                  <a:pt x="1085308" y="1652544"/>
                </a:lnTo>
                <a:lnTo>
                  <a:pt x="1079609" y="1665248"/>
                </a:lnTo>
                <a:lnTo>
                  <a:pt x="1072960" y="1677318"/>
                </a:lnTo>
                <a:lnTo>
                  <a:pt x="1066310" y="1688117"/>
                </a:lnTo>
                <a:lnTo>
                  <a:pt x="1059028" y="1698280"/>
                </a:lnTo>
                <a:lnTo>
                  <a:pt x="1051112" y="1708126"/>
                </a:lnTo>
                <a:lnTo>
                  <a:pt x="1042880" y="1716384"/>
                </a:lnTo>
                <a:lnTo>
                  <a:pt x="1034964" y="1724642"/>
                </a:lnTo>
                <a:lnTo>
                  <a:pt x="1025781" y="1732265"/>
                </a:lnTo>
                <a:lnTo>
                  <a:pt x="1016916" y="1739252"/>
                </a:lnTo>
                <a:lnTo>
                  <a:pt x="1007417" y="1744970"/>
                </a:lnTo>
                <a:lnTo>
                  <a:pt x="997601" y="1750369"/>
                </a:lnTo>
                <a:lnTo>
                  <a:pt x="987785" y="1755451"/>
                </a:lnTo>
                <a:lnTo>
                  <a:pt x="977337" y="1759897"/>
                </a:lnTo>
                <a:lnTo>
                  <a:pt x="966888" y="1763391"/>
                </a:lnTo>
                <a:lnTo>
                  <a:pt x="956122" y="1766885"/>
                </a:lnTo>
                <a:lnTo>
                  <a:pt x="945357" y="1769108"/>
                </a:lnTo>
                <a:lnTo>
                  <a:pt x="933958" y="1771331"/>
                </a:lnTo>
                <a:lnTo>
                  <a:pt x="922559" y="1772920"/>
                </a:lnTo>
                <a:lnTo>
                  <a:pt x="911160" y="1774190"/>
                </a:lnTo>
                <a:lnTo>
                  <a:pt x="899445" y="1774508"/>
                </a:lnTo>
                <a:lnTo>
                  <a:pt x="887413" y="1774825"/>
                </a:lnTo>
                <a:lnTo>
                  <a:pt x="875381" y="1774508"/>
                </a:lnTo>
                <a:lnTo>
                  <a:pt x="863666" y="1774190"/>
                </a:lnTo>
                <a:lnTo>
                  <a:pt x="851950" y="1772920"/>
                </a:lnTo>
                <a:lnTo>
                  <a:pt x="840551" y="1771331"/>
                </a:lnTo>
                <a:lnTo>
                  <a:pt x="829469" y="1769108"/>
                </a:lnTo>
                <a:lnTo>
                  <a:pt x="818387" y="1766885"/>
                </a:lnTo>
                <a:lnTo>
                  <a:pt x="807305" y="1763391"/>
                </a:lnTo>
                <a:lnTo>
                  <a:pt x="796856" y="1759897"/>
                </a:lnTo>
                <a:lnTo>
                  <a:pt x="786724" y="1755451"/>
                </a:lnTo>
                <a:lnTo>
                  <a:pt x="776908" y="1750369"/>
                </a:lnTo>
                <a:lnTo>
                  <a:pt x="767093" y="1744970"/>
                </a:lnTo>
                <a:lnTo>
                  <a:pt x="757594" y="1739252"/>
                </a:lnTo>
                <a:lnTo>
                  <a:pt x="748411" y="1732265"/>
                </a:lnTo>
                <a:lnTo>
                  <a:pt x="739862" y="1724642"/>
                </a:lnTo>
                <a:lnTo>
                  <a:pt x="731313" y="1716384"/>
                </a:lnTo>
                <a:lnTo>
                  <a:pt x="723081" y="1708126"/>
                </a:lnTo>
                <a:lnTo>
                  <a:pt x="715798" y="1698280"/>
                </a:lnTo>
                <a:lnTo>
                  <a:pt x="708516" y="1688117"/>
                </a:lnTo>
                <a:lnTo>
                  <a:pt x="701550" y="1677318"/>
                </a:lnTo>
                <a:lnTo>
                  <a:pt x="694900" y="1665248"/>
                </a:lnTo>
                <a:lnTo>
                  <a:pt x="689201" y="1652544"/>
                </a:lnTo>
                <a:lnTo>
                  <a:pt x="683502" y="1639522"/>
                </a:lnTo>
                <a:lnTo>
                  <a:pt x="678119" y="1624911"/>
                </a:lnTo>
                <a:lnTo>
                  <a:pt x="673369" y="1609984"/>
                </a:lnTo>
                <a:lnTo>
                  <a:pt x="669570" y="1594421"/>
                </a:lnTo>
                <a:lnTo>
                  <a:pt x="665770" y="1577269"/>
                </a:lnTo>
                <a:lnTo>
                  <a:pt x="662604" y="1559483"/>
                </a:lnTo>
                <a:lnTo>
                  <a:pt x="660387" y="1541061"/>
                </a:lnTo>
                <a:lnTo>
                  <a:pt x="657854" y="1521369"/>
                </a:lnTo>
                <a:lnTo>
                  <a:pt x="656904" y="1500724"/>
                </a:lnTo>
                <a:lnTo>
                  <a:pt x="655638" y="1479444"/>
                </a:lnTo>
                <a:lnTo>
                  <a:pt x="655638" y="1456894"/>
                </a:lnTo>
                <a:lnTo>
                  <a:pt x="655638" y="1445460"/>
                </a:lnTo>
                <a:lnTo>
                  <a:pt x="655954" y="1434026"/>
                </a:lnTo>
                <a:lnTo>
                  <a:pt x="656904" y="1421956"/>
                </a:lnTo>
                <a:lnTo>
                  <a:pt x="657854" y="1410205"/>
                </a:lnTo>
                <a:lnTo>
                  <a:pt x="659438" y="1398135"/>
                </a:lnTo>
                <a:lnTo>
                  <a:pt x="661021" y="1386384"/>
                </a:lnTo>
                <a:lnTo>
                  <a:pt x="662921" y="1374314"/>
                </a:lnTo>
                <a:lnTo>
                  <a:pt x="665454" y="1362245"/>
                </a:lnTo>
                <a:lnTo>
                  <a:pt x="667987" y="1349858"/>
                </a:lnTo>
                <a:lnTo>
                  <a:pt x="670836" y="1337789"/>
                </a:lnTo>
                <a:lnTo>
                  <a:pt x="677169" y="1313332"/>
                </a:lnTo>
                <a:lnTo>
                  <a:pt x="684135" y="1288558"/>
                </a:lnTo>
                <a:lnTo>
                  <a:pt x="691734" y="1264420"/>
                </a:lnTo>
                <a:lnTo>
                  <a:pt x="700283" y="1239964"/>
                </a:lnTo>
                <a:lnTo>
                  <a:pt x="709149" y="1216143"/>
                </a:lnTo>
                <a:lnTo>
                  <a:pt x="718965" y="1192639"/>
                </a:lnTo>
                <a:lnTo>
                  <a:pt x="729097" y="1168818"/>
                </a:lnTo>
                <a:lnTo>
                  <a:pt x="739229" y="1145632"/>
                </a:lnTo>
                <a:lnTo>
                  <a:pt x="749678" y="1123082"/>
                </a:lnTo>
                <a:lnTo>
                  <a:pt x="760443" y="1101484"/>
                </a:lnTo>
                <a:lnTo>
                  <a:pt x="771209" y="1079886"/>
                </a:lnTo>
                <a:lnTo>
                  <a:pt x="782291" y="1059241"/>
                </a:lnTo>
                <a:lnTo>
                  <a:pt x="793057" y="1039867"/>
                </a:lnTo>
                <a:lnTo>
                  <a:pt x="803505" y="1020810"/>
                </a:lnTo>
                <a:lnTo>
                  <a:pt x="813954" y="1003024"/>
                </a:lnTo>
                <a:lnTo>
                  <a:pt x="833585" y="969674"/>
                </a:lnTo>
                <a:lnTo>
                  <a:pt x="851317" y="941724"/>
                </a:lnTo>
                <a:lnTo>
                  <a:pt x="865882" y="918856"/>
                </a:lnTo>
                <a:lnTo>
                  <a:pt x="877281" y="901705"/>
                </a:lnTo>
                <a:lnTo>
                  <a:pt x="887413" y="887413"/>
                </a:lnTo>
                <a:lnTo>
                  <a:pt x="887112" y="886979"/>
                </a:lnTo>
                <a:lnTo>
                  <a:pt x="873125" y="896316"/>
                </a:lnTo>
                <a:lnTo>
                  <a:pt x="855981" y="908080"/>
                </a:lnTo>
                <a:lnTo>
                  <a:pt x="832803" y="923023"/>
                </a:lnTo>
                <a:lnTo>
                  <a:pt x="804545" y="940509"/>
                </a:lnTo>
                <a:lnTo>
                  <a:pt x="771843" y="960221"/>
                </a:lnTo>
                <a:lnTo>
                  <a:pt x="753745" y="970395"/>
                </a:lnTo>
                <a:lnTo>
                  <a:pt x="734695" y="981205"/>
                </a:lnTo>
                <a:lnTo>
                  <a:pt x="715010" y="992332"/>
                </a:lnTo>
                <a:lnTo>
                  <a:pt x="694373" y="1002824"/>
                </a:lnTo>
                <a:lnTo>
                  <a:pt x="673418" y="1013634"/>
                </a:lnTo>
                <a:lnTo>
                  <a:pt x="651193" y="1024444"/>
                </a:lnTo>
                <a:lnTo>
                  <a:pt x="628650" y="1035571"/>
                </a:lnTo>
                <a:lnTo>
                  <a:pt x="605473" y="1045745"/>
                </a:lnTo>
                <a:lnTo>
                  <a:pt x="582295" y="1055919"/>
                </a:lnTo>
                <a:lnTo>
                  <a:pt x="558483" y="1065457"/>
                </a:lnTo>
                <a:lnTo>
                  <a:pt x="534353" y="1074359"/>
                </a:lnTo>
                <a:lnTo>
                  <a:pt x="510223" y="1082944"/>
                </a:lnTo>
                <a:lnTo>
                  <a:pt x="485775" y="1090892"/>
                </a:lnTo>
                <a:lnTo>
                  <a:pt x="461328" y="1097887"/>
                </a:lnTo>
                <a:lnTo>
                  <a:pt x="437198" y="1104245"/>
                </a:lnTo>
                <a:lnTo>
                  <a:pt x="424498" y="1106789"/>
                </a:lnTo>
                <a:lnTo>
                  <a:pt x="412432" y="1109650"/>
                </a:lnTo>
                <a:lnTo>
                  <a:pt x="400367" y="1111558"/>
                </a:lnTo>
                <a:lnTo>
                  <a:pt x="388302" y="1113465"/>
                </a:lnTo>
                <a:lnTo>
                  <a:pt x="376237" y="1115373"/>
                </a:lnTo>
                <a:lnTo>
                  <a:pt x="364807" y="1116645"/>
                </a:lnTo>
                <a:lnTo>
                  <a:pt x="352742" y="1117599"/>
                </a:lnTo>
                <a:lnTo>
                  <a:pt x="340995" y="1118552"/>
                </a:lnTo>
                <a:lnTo>
                  <a:pt x="329247" y="1119188"/>
                </a:lnTo>
                <a:lnTo>
                  <a:pt x="317500" y="1119188"/>
                </a:lnTo>
                <a:lnTo>
                  <a:pt x="295275" y="1118870"/>
                </a:lnTo>
                <a:lnTo>
                  <a:pt x="274002" y="1118234"/>
                </a:lnTo>
                <a:lnTo>
                  <a:pt x="253365" y="1116645"/>
                </a:lnTo>
                <a:lnTo>
                  <a:pt x="233997" y="1114737"/>
                </a:lnTo>
                <a:lnTo>
                  <a:pt x="215265" y="1111876"/>
                </a:lnTo>
                <a:lnTo>
                  <a:pt x="197485" y="1108696"/>
                </a:lnTo>
                <a:lnTo>
                  <a:pt x="180657" y="1105199"/>
                </a:lnTo>
                <a:lnTo>
                  <a:pt x="164782" y="1101066"/>
                </a:lnTo>
                <a:lnTo>
                  <a:pt x="149860" y="1096297"/>
                </a:lnTo>
                <a:lnTo>
                  <a:pt x="135572" y="1091210"/>
                </a:lnTo>
                <a:lnTo>
                  <a:pt x="122237" y="1085805"/>
                </a:lnTo>
                <a:lnTo>
                  <a:pt x="109537" y="1079446"/>
                </a:lnTo>
                <a:lnTo>
                  <a:pt x="97790" y="1073406"/>
                </a:lnTo>
                <a:lnTo>
                  <a:pt x="86677" y="1066411"/>
                </a:lnTo>
                <a:lnTo>
                  <a:pt x="76835" y="1058781"/>
                </a:lnTo>
                <a:lnTo>
                  <a:pt x="66992" y="1051150"/>
                </a:lnTo>
                <a:lnTo>
                  <a:pt x="58102" y="1043202"/>
                </a:lnTo>
                <a:lnTo>
                  <a:pt x="50165" y="1034618"/>
                </a:lnTo>
                <a:lnTo>
                  <a:pt x="42862" y="1025716"/>
                </a:lnTo>
                <a:lnTo>
                  <a:pt x="35877" y="1016813"/>
                </a:lnTo>
                <a:lnTo>
                  <a:pt x="29527" y="1007593"/>
                </a:lnTo>
                <a:lnTo>
                  <a:pt x="24130" y="997737"/>
                </a:lnTo>
                <a:lnTo>
                  <a:pt x="19367" y="987563"/>
                </a:lnTo>
                <a:lnTo>
                  <a:pt x="15240" y="977072"/>
                </a:lnTo>
                <a:lnTo>
                  <a:pt x="11430" y="966580"/>
                </a:lnTo>
                <a:lnTo>
                  <a:pt x="8255" y="956088"/>
                </a:lnTo>
                <a:lnTo>
                  <a:pt x="5397" y="944642"/>
                </a:lnTo>
                <a:lnTo>
                  <a:pt x="3492" y="933515"/>
                </a:lnTo>
                <a:lnTo>
                  <a:pt x="1905" y="922069"/>
                </a:lnTo>
                <a:lnTo>
                  <a:pt x="952" y="910305"/>
                </a:lnTo>
                <a:lnTo>
                  <a:pt x="0" y="898860"/>
                </a:lnTo>
                <a:lnTo>
                  <a:pt x="0" y="886778"/>
                </a:lnTo>
                <a:lnTo>
                  <a:pt x="0" y="874697"/>
                </a:lnTo>
                <a:lnTo>
                  <a:pt x="952" y="862933"/>
                </a:lnTo>
                <a:lnTo>
                  <a:pt x="1905" y="851170"/>
                </a:lnTo>
                <a:lnTo>
                  <a:pt x="3492" y="839406"/>
                </a:lnTo>
                <a:lnTo>
                  <a:pt x="5397" y="828596"/>
                </a:lnTo>
                <a:lnTo>
                  <a:pt x="8255" y="817151"/>
                </a:lnTo>
                <a:lnTo>
                  <a:pt x="11430" y="806659"/>
                </a:lnTo>
                <a:lnTo>
                  <a:pt x="15240" y="795849"/>
                </a:lnTo>
                <a:lnTo>
                  <a:pt x="19367" y="785675"/>
                </a:lnTo>
                <a:lnTo>
                  <a:pt x="24130" y="775501"/>
                </a:lnTo>
                <a:lnTo>
                  <a:pt x="29527" y="765963"/>
                </a:lnTo>
                <a:lnTo>
                  <a:pt x="35877" y="756425"/>
                </a:lnTo>
                <a:lnTo>
                  <a:pt x="42862" y="747523"/>
                </a:lnTo>
                <a:lnTo>
                  <a:pt x="50165" y="738621"/>
                </a:lnTo>
                <a:lnTo>
                  <a:pt x="58102" y="730037"/>
                </a:lnTo>
                <a:lnTo>
                  <a:pt x="66992" y="722088"/>
                </a:lnTo>
                <a:lnTo>
                  <a:pt x="76835" y="714458"/>
                </a:lnTo>
                <a:lnTo>
                  <a:pt x="86677" y="706827"/>
                </a:lnTo>
                <a:lnTo>
                  <a:pt x="97790" y="699833"/>
                </a:lnTo>
                <a:lnTo>
                  <a:pt x="109537" y="693792"/>
                </a:lnTo>
                <a:lnTo>
                  <a:pt x="122237" y="687433"/>
                </a:lnTo>
                <a:lnTo>
                  <a:pt x="135572" y="682028"/>
                </a:lnTo>
                <a:lnTo>
                  <a:pt x="149860" y="676942"/>
                </a:lnTo>
                <a:lnTo>
                  <a:pt x="164782" y="672173"/>
                </a:lnTo>
                <a:lnTo>
                  <a:pt x="180657" y="668039"/>
                </a:lnTo>
                <a:lnTo>
                  <a:pt x="197485" y="664542"/>
                </a:lnTo>
                <a:lnTo>
                  <a:pt x="215265" y="661363"/>
                </a:lnTo>
                <a:lnTo>
                  <a:pt x="233997" y="658501"/>
                </a:lnTo>
                <a:lnTo>
                  <a:pt x="253365" y="656594"/>
                </a:lnTo>
                <a:lnTo>
                  <a:pt x="274002" y="655004"/>
                </a:lnTo>
                <a:lnTo>
                  <a:pt x="295275" y="654368"/>
                </a:lnTo>
                <a:lnTo>
                  <a:pt x="317500" y="654050"/>
                </a:lnTo>
                <a:lnTo>
                  <a:pt x="329247" y="654050"/>
                </a:lnTo>
                <a:lnTo>
                  <a:pt x="340995" y="654686"/>
                </a:lnTo>
                <a:lnTo>
                  <a:pt x="352742" y="655640"/>
                </a:lnTo>
                <a:lnTo>
                  <a:pt x="364807" y="656594"/>
                </a:lnTo>
                <a:lnTo>
                  <a:pt x="376237" y="657865"/>
                </a:lnTo>
                <a:lnTo>
                  <a:pt x="388302" y="659773"/>
                </a:lnTo>
                <a:lnTo>
                  <a:pt x="400367" y="661681"/>
                </a:lnTo>
                <a:lnTo>
                  <a:pt x="412432" y="664224"/>
                </a:lnTo>
                <a:lnTo>
                  <a:pt x="424498" y="666450"/>
                </a:lnTo>
                <a:lnTo>
                  <a:pt x="437198" y="669311"/>
                </a:lnTo>
                <a:lnTo>
                  <a:pt x="461328" y="675352"/>
                </a:lnTo>
                <a:lnTo>
                  <a:pt x="485775" y="682346"/>
                </a:lnTo>
                <a:lnTo>
                  <a:pt x="510223" y="690295"/>
                </a:lnTo>
                <a:lnTo>
                  <a:pt x="534353" y="698879"/>
                </a:lnTo>
                <a:lnTo>
                  <a:pt x="558483" y="707781"/>
                </a:lnTo>
                <a:lnTo>
                  <a:pt x="582295" y="717637"/>
                </a:lnTo>
                <a:lnTo>
                  <a:pt x="605473" y="727493"/>
                </a:lnTo>
                <a:lnTo>
                  <a:pt x="628650" y="737667"/>
                </a:lnTo>
                <a:lnTo>
                  <a:pt x="651193" y="748795"/>
                </a:lnTo>
                <a:lnTo>
                  <a:pt x="673418" y="759287"/>
                </a:lnTo>
                <a:lnTo>
                  <a:pt x="694373" y="770096"/>
                </a:lnTo>
                <a:lnTo>
                  <a:pt x="715010" y="780906"/>
                </a:lnTo>
                <a:lnTo>
                  <a:pt x="734695" y="792034"/>
                </a:lnTo>
                <a:lnTo>
                  <a:pt x="753745" y="802526"/>
                </a:lnTo>
                <a:lnTo>
                  <a:pt x="771843" y="813017"/>
                </a:lnTo>
                <a:lnTo>
                  <a:pt x="804545" y="832411"/>
                </a:lnTo>
                <a:lnTo>
                  <a:pt x="832803" y="850534"/>
                </a:lnTo>
                <a:lnTo>
                  <a:pt x="855981" y="865159"/>
                </a:lnTo>
                <a:lnTo>
                  <a:pt x="873125" y="876604"/>
                </a:lnTo>
                <a:lnTo>
                  <a:pt x="886542" y="886158"/>
                </a:lnTo>
                <a:lnTo>
                  <a:pt x="877281" y="872808"/>
                </a:lnTo>
                <a:lnTo>
                  <a:pt x="865882" y="855663"/>
                </a:lnTo>
                <a:lnTo>
                  <a:pt x="851317" y="832803"/>
                </a:lnTo>
                <a:lnTo>
                  <a:pt x="833585" y="804228"/>
                </a:lnTo>
                <a:lnTo>
                  <a:pt x="813954" y="771526"/>
                </a:lnTo>
                <a:lnTo>
                  <a:pt x="803505" y="753746"/>
                </a:lnTo>
                <a:lnTo>
                  <a:pt x="793057" y="734696"/>
                </a:lnTo>
                <a:lnTo>
                  <a:pt x="782291" y="715011"/>
                </a:lnTo>
                <a:lnTo>
                  <a:pt x="771209" y="694373"/>
                </a:lnTo>
                <a:lnTo>
                  <a:pt x="760443" y="673101"/>
                </a:lnTo>
                <a:lnTo>
                  <a:pt x="749678" y="650875"/>
                </a:lnTo>
                <a:lnTo>
                  <a:pt x="739229" y="628333"/>
                </a:lnTo>
                <a:lnTo>
                  <a:pt x="729097" y="605473"/>
                </a:lnTo>
                <a:lnTo>
                  <a:pt x="718965" y="582295"/>
                </a:lnTo>
                <a:lnTo>
                  <a:pt x="709149" y="558483"/>
                </a:lnTo>
                <a:lnTo>
                  <a:pt x="700283" y="534353"/>
                </a:lnTo>
                <a:lnTo>
                  <a:pt x="691734" y="510223"/>
                </a:lnTo>
                <a:lnTo>
                  <a:pt x="684135" y="485775"/>
                </a:lnTo>
                <a:lnTo>
                  <a:pt x="677169" y="461645"/>
                </a:lnTo>
                <a:lnTo>
                  <a:pt x="670836" y="436880"/>
                </a:lnTo>
                <a:lnTo>
                  <a:pt x="667987" y="424815"/>
                </a:lnTo>
                <a:lnTo>
                  <a:pt x="665454" y="412432"/>
                </a:lnTo>
                <a:lnTo>
                  <a:pt x="662921" y="400367"/>
                </a:lnTo>
                <a:lnTo>
                  <a:pt x="661021" y="388302"/>
                </a:lnTo>
                <a:lnTo>
                  <a:pt x="659438" y="376555"/>
                </a:lnTo>
                <a:lnTo>
                  <a:pt x="657854" y="364490"/>
                </a:lnTo>
                <a:lnTo>
                  <a:pt x="656904" y="353060"/>
                </a:lnTo>
                <a:lnTo>
                  <a:pt x="655954" y="340995"/>
                </a:lnTo>
                <a:lnTo>
                  <a:pt x="655638" y="329247"/>
                </a:lnTo>
                <a:lnTo>
                  <a:pt x="655638" y="317817"/>
                </a:lnTo>
                <a:lnTo>
                  <a:pt x="655638" y="295275"/>
                </a:lnTo>
                <a:lnTo>
                  <a:pt x="656904" y="274002"/>
                </a:lnTo>
                <a:lnTo>
                  <a:pt x="657854" y="253365"/>
                </a:lnTo>
                <a:lnTo>
                  <a:pt x="660387" y="233680"/>
                </a:lnTo>
                <a:lnTo>
                  <a:pt x="662604" y="215265"/>
                </a:lnTo>
                <a:lnTo>
                  <a:pt x="665770" y="197167"/>
                </a:lnTo>
                <a:lnTo>
                  <a:pt x="669570" y="180657"/>
                </a:lnTo>
                <a:lnTo>
                  <a:pt x="673369" y="164465"/>
                </a:lnTo>
                <a:lnTo>
                  <a:pt x="678119" y="149860"/>
                </a:lnTo>
                <a:lnTo>
                  <a:pt x="683502" y="135255"/>
                </a:lnTo>
                <a:lnTo>
                  <a:pt x="689201" y="122237"/>
                </a:lnTo>
                <a:lnTo>
                  <a:pt x="694900" y="109220"/>
                </a:lnTo>
                <a:lnTo>
                  <a:pt x="701550" y="97472"/>
                </a:lnTo>
                <a:lnTo>
                  <a:pt x="708516" y="86677"/>
                </a:lnTo>
                <a:lnTo>
                  <a:pt x="715798" y="76200"/>
                </a:lnTo>
                <a:lnTo>
                  <a:pt x="723081" y="66992"/>
                </a:lnTo>
                <a:lnTo>
                  <a:pt x="731313" y="57785"/>
                </a:lnTo>
                <a:lnTo>
                  <a:pt x="739862" y="50165"/>
                </a:lnTo>
                <a:lnTo>
                  <a:pt x="748411" y="42227"/>
                </a:lnTo>
                <a:lnTo>
                  <a:pt x="757594" y="35877"/>
                </a:lnTo>
                <a:lnTo>
                  <a:pt x="767093" y="29527"/>
                </a:lnTo>
                <a:lnTo>
                  <a:pt x="776908" y="24130"/>
                </a:lnTo>
                <a:lnTo>
                  <a:pt x="786724" y="19367"/>
                </a:lnTo>
                <a:lnTo>
                  <a:pt x="796856" y="15240"/>
                </a:lnTo>
                <a:lnTo>
                  <a:pt x="807305" y="11112"/>
                </a:lnTo>
                <a:lnTo>
                  <a:pt x="818387" y="7937"/>
                </a:lnTo>
                <a:lnTo>
                  <a:pt x="829469" y="5397"/>
                </a:lnTo>
                <a:lnTo>
                  <a:pt x="840551" y="3492"/>
                </a:lnTo>
                <a:lnTo>
                  <a:pt x="851950" y="1905"/>
                </a:lnTo>
                <a:lnTo>
                  <a:pt x="863666" y="635"/>
                </a:lnTo>
                <a:lnTo>
                  <a:pt x="875381" y="0"/>
                </a:lnTo>
                <a:close/>
              </a:path>
            </a:pathLst>
          </a:custGeom>
          <a:solidFill>
            <a:srgbClr val="C69968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 rot="2700000">
            <a:off x="8906862" y="4906871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774826" h="1774825">
                <a:moveTo>
                  <a:pt x="875381" y="0"/>
                </a:moveTo>
                <a:lnTo>
                  <a:pt x="887413" y="0"/>
                </a:lnTo>
                <a:lnTo>
                  <a:pt x="899445" y="0"/>
                </a:lnTo>
                <a:lnTo>
                  <a:pt x="911160" y="635"/>
                </a:lnTo>
                <a:lnTo>
                  <a:pt x="922559" y="1905"/>
                </a:lnTo>
                <a:lnTo>
                  <a:pt x="933958" y="3492"/>
                </a:lnTo>
                <a:lnTo>
                  <a:pt x="945357" y="5397"/>
                </a:lnTo>
                <a:lnTo>
                  <a:pt x="956122" y="7937"/>
                </a:lnTo>
                <a:lnTo>
                  <a:pt x="966888" y="11112"/>
                </a:lnTo>
                <a:lnTo>
                  <a:pt x="977337" y="15240"/>
                </a:lnTo>
                <a:lnTo>
                  <a:pt x="987785" y="19367"/>
                </a:lnTo>
                <a:lnTo>
                  <a:pt x="997601" y="24130"/>
                </a:lnTo>
                <a:lnTo>
                  <a:pt x="1007417" y="29527"/>
                </a:lnTo>
                <a:lnTo>
                  <a:pt x="1016916" y="35877"/>
                </a:lnTo>
                <a:lnTo>
                  <a:pt x="1025781" y="42227"/>
                </a:lnTo>
                <a:lnTo>
                  <a:pt x="1034964" y="50165"/>
                </a:lnTo>
                <a:lnTo>
                  <a:pt x="1042880" y="57785"/>
                </a:lnTo>
                <a:lnTo>
                  <a:pt x="1051112" y="66992"/>
                </a:lnTo>
                <a:lnTo>
                  <a:pt x="1059028" y="76200"/>
                </a:lnTo>
                <a:lnTo>
                  <a:pt x="1066310" y="86677"/>
                </a:lnTo>
                <a:lnTo>
                  <a:pt x="1072960" y="97472"/>
                </a:lnTo>
                <a:lnTo>
                  <a:pt x="1079609" y="109220"/>
                </a:lnTo>
                <a:lnTo>
                  <a:pt x="1085308" y="122237"/>
                </a:lnTo>
                <a:lnTo>
                  <a:pt x="1091008" y="135255"/>
                </a:lnTo>
                <a:lnTo>
                  <a:pt x="1096074" y="149860"/>
                </a:lnTo>
                <a:lnTo>
                  <a:pt x="1100823" y="164465"/>
                </a:lnTo>
                <a:lnTo>
                  <a:pt x="1105256" y="180657"/>
                </a:lnTo>
                <a:lnTo>
                  <a:pt x="1108739" y="197167"/>
                </a:lnTo>
                <a:lnTo>
                  <a:pt x="1111589" y="215265"/>
                </a:lnTo>
                <a:lnTo>
                  <a:pt x="1114439" y="233680"/>
                </a:lnTo>
                <a:lnTo>
                  <a:pt x="1116338" y="253365"/>
                </a:lnTo>
                <a:lnTo>
                  <a:pt x="1117921" y="274002"/>
                </a:lnTo>
                <a:lnTo>
                  <a:pt x="1118555" y="295275"/>
                </a:lnTo>
                <a:lnTo>
                  <a:pt x="1119188" y="317817"/>
                </a:lnTo>
                <a:lnTo>
                  <a:pt x="1118555" y="329247"/>
                </a:lnTo>
                <a:lnTo>
                  <a:pt x="1118238" y="340995"/>
                </a:lnTo>
                <a:lnTo>
                  <a:pt x="1117605" y="353060"/>
                </a:lnTo>
                <a:lnTo>
                  <a:pt x="1116338" y="364490"/>
                </a:lnTo>
                <a:lnTo>
                  <a:pt x="1114755" y="376555"/>
                </a:lnTo>
                <a:lnTo>
                  <a:pt x="1113172" y="388302"/>
                </a:lnTo>
                <a:lnTo>
                  <a:pt x="1111272" y="400367"/>
                </a:lnTo>
                <a:lnTo>
                  <a:pt x="1109056" y="412432"/>
                </a:lnTo>
                <a:lnTo>
                  <a:pt x="1106523" y="424815"/>
                </a:lnTo>
                <a:lnTo>
                  <a:pt x="1103990" y="436880"/>
                </a:lnTo>
                <a:lnTo>
                  <a:pt x="1097657" y="461645"/>
                </a:lnTo>
                <a:lnTo>
                  <a:pt x="1090691" y="485775"/>
                </a:lnTo>
                <a:lnTo>
                  <a:pt x="1083092" y="510223"/>
                </a:lnTo>
                <a:lnTo>
                  <a:pt x="1074543" y="534353"/>
                </a:lnTo>
                <a:lnTo>
                  <a:pt x="1065044" y="558483"/>
                </a:lnTo>
                <a:lnTo>
                  <a:pt x="1055861" y="582295"/>
                </a:lnTo>
                <a:lnTo>
                  <a:pt x="1045729" y="605473"/>
                </a:lnTo>
                <a:lnTo>
                  <a:pt x="1035280" y="628333"/>
                </a:lnTo>
                <a:lnTo>
                  <a:pt x="1024831" y="650875"/>
                </a:lnTo>
                <a:lnTo>
                  <a:pt x="1013749" y="673101"/>
                </a:lnTo>
                <a:lnTo>
                  <a:pt x="1002984" y="694373"/>
                </a:lnTo>
                <a:lnTo>
                  <a:pt x="992218" y="715011"/>
                </a:lnTo>
                <a:lnTo>
                  <a:pt x="981769" y="734696"/>
                </a:lnTo>
                <a:lnTo>
                  <a:pt x="970687" y="753746"/>
                </a:lnTo>
                <a:lnTo>
                  <a:pt x="960872" y="771526"/>
                </a:lnTo>
                <a:lnTo>
                  <a:pt x="940924" y="804228"/>
                </a:lnTo>
                <a:lnTo>
                  <a:pt x="923509" y="832803"/>
                </a:lnTo>
                <a:lnTo>
                  <a:pt x="908627" y="855663"/>
                </a:lnTo>
                <a:lnTo>
                  <a:pt x="897545" y="872808"/>
                </a:lnTo>
                <a:lnTo>
                  <a:pt x="888284" y="886158"/>
                </a:lnTo>
                <a:lnTo>
                  <a:pt x="901701" y="876604"/>
                </a:lnTo>
                <a:lnTo>
                  <a:pt x="918846" y="865159"/>
                </a:lnTo>
                <a:lnTo>
                  <a:pt x="942023" y="850534"/>
                </a:lnTo>
                <a:lnTo>
                  <a:pt x="969963" y="832411"/>
                </a:lnTo>
                <a:lnTo>
                  <a:pt x="1002983" y="813017"/>
                </a:lnTo>
                <a:lnTo>
                  <a:pt x="1020763" y="802526"/>
                </a:lnTo>
                <a:lnTo>
                  <a:pt x="1039813" y="792034"/>
                </a:lnTo>
                <a:lnTo>
                  <a:pt x="1059498" y="780906"/>
                </a:lnTo>
                <a:lnTo>
                  <a:pt x="1080136" y="770096"/>
                </a:lnTo>
                <a:lnTo>
                  <a:pt x="1101408" y="759287"/>
                </a:lnTo>
                <a:lnTo>
                  <a:pt x="1123316" y="748795"/>
                </a:lnTo>
                <a:lnTo>
                  <a:pt x="1145858" y="737667"/>
                </a:lnTo>
                <a:lnTo>
                  <a:pt x="1168718" y="727493"/>
                </a:lnTo>
                <a:lnTo>
                  <a:pt x="1192531" y="717637"/>
                </a:lnTo>
                <a:lnTo>
                  <a:pt x="1216343" y="707781"/>
                </a:lnTo>
                <a:lnTo>
                  <a:pt x="1239838" y="698879"/>
                </a:lnTo>
                <a:lnTo>
                  <a:pt x="1264603" y="690295"/>
                </a:lnTo>
                <a:lnTo>
                  <a:pt x="1288733" y="682346"/>
                </a:lnTo>
                <a:lnTo>
                  <a:pt x="1313181" y="675352"/>
                </a:lnTo>
                <a:lnTo>
                  <a:pt x="1337628" y="669311"/>
                </a:lnTo>
                <a:lnTo>
                  <a:pt x="1349693" y="666450"/>
                </a:lnTo>
                <a:lnTo>
                  <a:pt x="1361758" y="664224"/>
                </a:lnTo>
                <a:lnTo>
                  <a:pt x="1373823" y="661681"/>
                </a:lnTo>
                <a:lnTo>
                  <a:pt x="1385888" y="659773"/>
                </a:lnTo>
                <a:lnTo>
                  <a:pt x="1397953" y="657865"/>
                </a:lnTo>
                <a:lnTo>
                  <a:pt x="1410018" y="656594"/>
                </a:lnTo>
                <a:lnTo>
                  <a:pt x="1421766" y="655640"/>
                </a:lnTo>
                <a:lnTo>
                  <a:pt x="1433513" y="654686"/>
                </a:lnTo>
                <a:lnTo>
                  <a:pt x="1444943" y="654050"/>
                </a:lnTo>
                <a:lnTo>
                  <a:pt x="1456691" y="654050"/>
                </a:lnTo>
                <a:lnTo>
                  <a:pt x="1479233" y="654368"/>
                </a:lnTo>
                <a:lnTo>
                  <a:pt x="1500823" y="655004"/>
                </a:lnTo>
                <a:lnTo>
                  <a:pt x="1521461" y="656594"/>
                </a:lnTo>
                <a:lnTo>
                  <a:pt x="1540828" y="658501"/>
                </a:lnTo>
                <a:lnTo>
                  <a:pt x="1559561" y="661363"/>
                </a:lnTo>
                <a:lnTo>
                  <a:pt x="1577023" y="664542"/>
                </a:lnTo>
                <a:lnTo>
                  <a:pt x="1593851" y="668039"/>
                </a:lnTo>
                <a:lnTo>
                  <a:pt x="1609726" y="672173"/>
                </a:lnTo>
                <a:lnTo>
                  <a:pt x="1624966" y="676942"/>
                </a:lnTo>
                <a:lnTo>
                  <a:pt x="1639253" y="682028"/>
                </a:lnTo>
                <a:lnTo>
                  <a:pt x="1652588" y="687433"/>
                </a:lnTo>
                <a:lnTo>
                  <a:pt x="1664971" y="693792"/>
                </a:lnTo>
                <a:lnTo>
                  <a:pt x="1677036" y="699833"/>
                </a:lnTo>
                <a:lnTo>
                  <a:pt x="1687831" y="706827"/>
                </a:lnTo>
                <a:lnTo>
                  <a:pt x="1697991" y="714458"/>
                </a:lnTo>
                <a:lnTo>
                  <a:pt x="1707833" y="722088"/>
                </a:lnTo>
                <a:lnTo>
                  <a:pt x="1716406" y="730037"/>
                </a:lnTo>
                <a:lnTo>
                  <a:pt x="1724661" y="738621"/>
                </a:lnTo>
                <a:lnTo>
                  <a:pt x="1731963" y="747523"/>
                </a:lnTo>
                <a:lnTo>
                  <a:pt x="1738949" y="756425"/>
                </a:lnTo>
                <a:lnTo>
                  <a:pt x="1744663" y="765963"/>
                </a:lnTo>
                <a:lnTo>
                  <a:pt x="1750061" y="775501"/>
                </a:lnTo>
                <a:lnTo>
                  <a:pt x="1755141" y="785675"/>
                </a:lnTo>
                <a:lnTo>
                  <a:pt x="1759586" y="795849"/>
                </a:lnTo>
                <a:lnTo>
                  <a:pt x="1763396" y="806659"/>
                </a:lnTo>
                <a:lnTo>
                  <a:pt x="1766571" y="817151"/>
                </a:lnTo>
                <a:lnTo>
                  <a:pt x="1768793" y="828596"/>
                </a:lnTo>
                <a:lnTo>
                  <a:pt x="1771333" y="839406"/>
                </a:lnTo>
                <a:lnTo>
                  <a:pt x="1772921" y="851170"/>
                </a:lnTo>
                <a:lnTo>
                  <a:pt x="1773873" y="862933"/>
                </a:lnTo>
                <a:lnTo>
                  <a:pt x="1774826" y="874697"/>
                </a:lnTo>
                <a:lnTo>
                  <a:pt x="1774826" y="886778"/>
                </a:lnTo>
                <a:lnTo>
                  <a:pt x="1774826" y="898860"/>
                </a:lnTo>
                <a:lnTo>
                  <a:pt x="1773873" y="910305"/>
                </a:lnTo>
                <a:lnTo>
                  <a:pt x="1772921" y="922069"/>
                </a:lnTo>
                <a:lnTo>
                  <a:pt x="1771333" y="933515"/>
                </a:lnTo>
                <a:lnTo>
                  <a:pt x="1768793" y="944642"/>
                </a:lnTo>
                <a:lnTo>
                  <a:pt x="1766571" y="956088"/>
                </a:lnTo>
                <a:lnTo>
                  <a:pt x="1763396" y="966580"/>
                </a:lnTo>
                <a:lnTo>
                  <a:pt x="1759586" y="977072"/>
                </a:lnTo>
                <a:lnTo>
                  <a:pt x="1755141" y="987563"/>
                </a:lnTo>
                <a:lnTo>
                  <a:pt x="1750061" y="997737"/>
                </a:lnTo>
                <a:lnTo>
                  <a:pt x="1744663" y="1007593"/>
                </a:lnTo>
                <a:lnTo>
                  <a:pt x="1738949" y="1016813"/>
                </a:lnTo>
                <a:lnTo>
                  <a:pt x="1731963" y="1025716"/>
                </a:lnTo>
                <a:lnTo>
                  <a:pt x="1724661" y="1034618"/>
                </a:lnTo>
                <a:lnTo>
                  <a:pt x="1716406" y="1043202"/>
                </a:lnTo>
                <a:lnTo>
                  <a:pt x="1707833" y="1051150"/>
                </a:lnTo>
                <a:lnTo>
                  <a:pt x="1697991" y="1058781"/>
                </a:lnTo>
                <a:lnTo>
                  <a:pt x="1687831" y="1066411"/>
                </a:lnTo>
                <a:lnTo>
                  <a:pt x="1677036" y="1073406"/>
                </a:lnTo>
                <a:lnTo>
                  <a:pt x="1664971" y="1079446"/>
                </a:lnTo>
                <a:lnTo>
                  <a:pt x="1652588" y="1085805"/>
                </a:lnTo>
                <a:lnTo>
                  <a:pt x="1639253" y="1091210"/>
                </a:lnTo>
                <a:lnTo>
                  <a:pt x="1624966" y="1096297"/>
                </a:lnTo>
                <a:lnTo>
                  <a:pt x="1609726" y="1101066"/>
                </a:lnTo>
                <a:lnTo>
                  <a:pt x="1593851" y="1105199"/>
                </a:lnTo>
                <a:lnTo>
                  <a:pt x="1577023" y="1108696"/>
                </a:lnTo>
                <a:lnTo>
                  <a:pt x="1559561" y="1111876"/>
                </a:lnTo>
                <a:lnTo>
                  <a:pt x="1540828" y="1114737"/>
                </a:lnTo>
                <a:lnTo>
                  <a:pt x="1521461" y="1116645"/>
                </a:lnTo>
                <a:lnTo>
                  <a:pt x="1500823" y="1118234"/>
                </a:lnTo>
                <a:lnTo>
                  <a:pt x="1479233" y="1118870"/>
                </a:lnTo>
                <a:lnTo>
                  <a:pt x="1456691" y="1119188"/>
                </a:lnTo>
                <a:lnTo>
                  <a:pt x="1444943" y="1119188"/>
                </a:lnTo>
                <a:lnTo>
                  <a:pt x="1433513" y="1118552"/>
                </a:lnTo>
                <a:lnTo>
                  <a:pt x="1421766" y="1117599"/>
                </a:lnTo>
                <a:lnTo>
                  <a:pt x="1410018" y="1116645"/>
                </a:lnTo>
                <a:lnTo>
                  <a:pt x="1397953" y="1115373"/>
                </a:lnTo>
                <a:lnTo>
                  <a:pt x="1385888" y="1113465"/>
                </a:lnTo>
                <a:lnTo>
                  <a:pt x="1373823" y="1111558"/>
                </a:lnTo>
                <a:lnTo>
                  <a:pt x="1361758" y="1109650"/>
                </a:lnTo>
                <a:lnTo>
                  <a:pt x="1349693" y="1106789"/>
                </a:lnTo>
                <a:lnTo>
                  <a:pt x="1337628" y="1104245"/>
                </a:lnTo>
                <a:lnTo>
                  <a:pt x="1313181" y="1097887"/>
                </a:lnTo>
                <a:lnTo>
                  <a:pt x="1288733" y="1090892"/>
                </a:lnTo>
                <a:lnTo>
                  <a:pt x="1264603" y="1082944"/>
                </a:lnTo>
                <a:lnTo>
                  <a:pt x="1239838" y="1074359"/>
                </a:lnTo>
                <a:lnTo>
                  <a:pt x="1216343" y="1065457"/>
                </a:lnTo>
                <a:lnTo>
                  <a:pt x="1192531" y="1055919"/>
                </a:lnTo>
                <a:lnTo>
                  <a:pt x="1168718" y="1045745"/>
                </a:lnTo>
                <a:lnTo>
                  <a:pt x="1145858" y="1035571"/>
                </a:lnTo>
                <a:lnTo>
                  <a:pt x="1123316" y="1024444"/>
                </a:lnTo>
                <a:lnTo>
                  <a:pt x="1101408" y="1013634"/>
                </a:lnTo>
                <a:lnTo>
                  <a:pt x="1080136" y="1002824"/>
                </a:lnTo>
                <a:lnTo>
                  <a:pt x="1059498" y="992332"/>
                </a:lnTo>
                <a:lnTo>
                  <a:pt x="1039813" y="981205"/>
                </a:lnTo>
                <a:lnTo>
                  <a:pt x="1020763" y="970395"/>
                </a:lnTo>
                <a:lnTo>
                  <a:pt x="1002983" y="960221"/>
                </a:lnTo>
                <a:lnTo>
                  <a:pt x="969963" y="940509"/>
                </a:lnTo>
                <a:lnTo>
                  <a:pt x="942023" y="923023"/>
                </a:lnTo>
                <a:lnTo>
                  <a:pt x="918846" y="908080"/>
                </a:lnTo>
                <a:lnTo>
                  <a:pt x="901701" y="896316"/>
                </a:lnTo>
                <a:lnTo>
                  <a:pt x="887714" y="886979"/>
                </a:lnTo>
                <a:lnTo>
                  <a:pt x="887413" y="887413"/>
                </a:lnTo>
                <a:lnTo>
                  <a:pt x="897545" y="901705"/>
                </a:lnTo>
                <a:lnTo>
                  <a:pt x="908627" y="918856"/>
                </a:lnTo>
                <a:lnTo>
                  <a:pt x="923509" y="941724"/>
                </a:lnTo>
                <a:lnTo>
                  <a:pt x="940924" y="969674"/>
                </a:lnTo>
                <a:lnTo>
                  <a:pt x="960872" y="1003024"/>
                </a:lnTo>
                <a:lnTo>
                  <a:pt x="970687" y="1020810"/>
                </a:lnTo>
                <a:lnTo>
                  <a:pt x="981769" y="1039867"/>
                </a:lnTo>
                <a:lnTo>
                  <a:pt x="992218" y="1059241"/>
                </a:lnTo>
                <a:lnTo>
                  <a:pt x="1002984" y="1079886"/>
                </a:lnTo>
                <a:lnTo>
                  <a:pt x="1013749" y="1101484"/>
                </a:lnTo>
                <a:lnTo>
                  <a:pt x="1024831" y="1123082"/>
                </a:lnTo>
                <a:lnTo>
                  <a:pt x="1035280" y="1145632"/>
                </a:lnTo>
                <a:lnTo>
                  <a:pt x="1045729" y="1168818"/>
                </a:lnTo>
                <a:lnTo>
                  <a:pt x="1055861" y="1192639"/>
                </a:lnTo>
                <a:lnTo>
                  <a:pt x="1065044" y="1216143"/>
                </a:lnTo>
                <a:lnTo>
                  <a:pt x="1074543" y="1239964"/>
                </a:lnTo>
                <a:lnTo>
                  <a:pt x="1083092" y="1264420"/>
                </a:lnTo>
                <a:lnTo>
                  <a:pt x="1090691" y="1288558"/>
                </a:lnTo>
                <a:lnTo>
                  <a:pt x="1097657" y="1313332"/>
                </a:lnTo>
                <a:lnTo>
                  <a:pt x="1103990" y="1337789"/>
                </a:lnTo>
                <a:lnTo>
                  <a:pt x="1106523" y="1349858"/>
                </a:lnTo>
                <a:lnTo>
                  <a:pt x="1109056" y="1362245"/>
                </a:lnTo>
                <a:lnTo>
                  <a:pt x="1111272" y="1374314"/>
                </a:lnTo>
                <a:lnTo>
                  <a:pt x="1113172" y="1386384"/>
                </a:lnTo>
                <a:lnTo>
                  <a:pt x="1114755" y="1398135"/>
                </a:lnTo>
                <a:lnTo>
                  <a:pt x="1116338" y="1410205"/>
                </a:lnTo>
                <a:lnTo>
                  <a:pt x="1117605" y="1421956"/>
                </a:lnTo>
                <a:lnTo>
                  <a:pt x="1118238" y="1434026"/>
                </a:lnTo>
                <a:lnTo>
                  <a:pt x="1118555" y="1445460"/>
                </a:lnTo>
                <a:lnTo>
                  <a:pt x="1119188" y="1456894"/>
                </a:lnTo>
                <a:lnTo>
                  <a:pt x="1118555" y="1479444"/>
                </a:lnTo>
                <a:lnTo>
                  <a:pt x="1117921" y="1500724"/>
                </a:lnTo>
                <a:lnTo>
                  <a:pt x="1116338" y="1521369"/>
                </a:lnTo>
                <a:lnTo>
                  <a:pt x="1114439" y="1541061"/>
                </a:lnTo>
                <a:lnTo>
                  <a:pt x="1111589" y="1559483"/>
                </a:lnTo>
                <a:lnTo>
                  <a:pt x="1108739" y="1577269"/>
                </a:lnTo>
                <a:lnTo>
                  <a:pt x="1105256" y="1594421"/>
                </a:lnTo>
                <a:lnTo>
                  <a:pt x="1100823" y="1609984"/>
                </a:lnTo>
                <a:lnTo>
                  <a:pt x="1096074" y="1624911"/>
                </a:lnTo>
                <a:lnTo>
                  <a:pt x="1091008" y="1639522"/>
                </a:lnTo>
                <a:lnTo>
                  <a:pt x="1085308" y="1652544"/>
                </a:lnTo>
                <a:lnTo>
                  <a:pt x="1079609" y="1665248"/>
                </a:lnTo>
                <a:lnTo>
                  <a:pt x="1072960" y="1677318"/>
                </a:lnTo>
                <a:lnTo>
                  <a:pt x="1066310" y="1688117"/>
                </a:lnTo>
                <a:lnTo>
                  <a:pt x="1059028" y="1698280"/>
                </a:lnTo>
                <a:lnTo>
                  <a:pt x="1051112" y="1708126"/>
                </a:lnTo>
                <a:lnTo>
                  <a:pt x="1042880" y="1716384"/>
                </a:lnTo>
                <a:lnTo>
                  <a:pt x="1034964" y="1724642"/>
                </a:lnTo>
                <a:lnTo>
                  <a:pt x="1025781" y="1732265"/>
                </a:lnTo>
                <a:lnTo>
                  <a:pt x="1016916" y="1739252"/>
                </a:lnTo>
                <a:lnTo>
                  <a:pt x="1007417" y="1744970"/>
                </a:lnTo>
                <a:lnTo>
                  <a:pt x="997601" y="1750369"/>
                </a:lnTo>
                <a:lnTo>
                  <a:pt x="987785" y="1755451"/>
                </a:lnTo>
                <a:lnTo>
                  <a:pt x="977337" y="1759897"/>
                </a:lnTo>
                <a:lnTo>
                  <a:pt x="966888" y="1763391"/>
                </a:lnTo>
                <a:lnTo>
                  <a:pt x="956122" y="1766885"/>
                </a:lnTo>
                <a:lnTo>
                  <a:pt x="945357" y="1769108"/>
                </a:lnTo>
                <a:lnTo>
                  <a:pt x="933958" y="1771331"/>
                </a:lnTo>
                <a:lnTo>
                  <a:pt x="922559" y="1772920"/>
                </a:lnTo>
                <a:lnTo>
                  <a:pt x="911160" y="1774190"/>
                </a:lnTo>
                <a:lnTo>
                  <a:pt x="899445" y="1774508"/>
                </a:lnTo>
                <a:lnTo>
                  <a:pt x="887413" y="1774825"/>
                </a:lnTo>
                <a:lnTo>
                  <a:pt x="875381" y="1774508"/>
                </a:lnTo>
                <a:lnTo>
                  <a:pt x="863666" y="1774190"/>
                </a:lnTo>
                <a:lnTo>
                  <a:pt x="851950" y="1772920"/>
                </a:lnTo>
                <a:lnTo>
                  <a:pt x="840551" y="1771331"/>
                </a:lnTo>
                <a:lnTo>
                  <a:pt x="829469" y="1769108"/>
                </a:lnTo>
                <a:lnTo>
                  <a:pt x="818387" y="1766885"/>
                </a:lnTo>
                <a:lnTo>
                  <a:pt x="807305" y="1763391"/>
                </a:lnTo>
                <a:lnTo>
                  <a:pt x="796856" y="1759897"/>
                </a:lnTo>
                <a:lnTo>
                  <a:pt x="786724" y="1755451"/>
                </a:lnTo>
                <a:lnTo>
                  <a:pt x="776908" y="1750369"/>
                </a:lnTo>
                <a:lnTo>
                  <a:pt x="767093" y="1744970"/>
                </a:lnTo>
                <a:lnTo>
                  <a:pt x="757594" y="1739252"/>
                </a:lnTo>
                <a:lnTo>
                  <a:pt x="748411" y="1732265"/>
                </a:lnTo>
                <a:lnTo>
                  <a:pt x="739862" y="1724642"/>
                </a:lnTo>
                <a:lnTo>
                  <a:pt x="731313" y="1716384"/>
                </a:lnTo>
                <a:lnTo>
                  <a:pt x="723081" y="1708126"/>
                </a:lnTo>
                <a:lnTo>
                  <a:pt x="715798" y="1698280"/>
                </a:lnTo>
                <a:lnTo>
                  <a:pt x="708516" y="1688117"/>
                </a:lnTo>
                <a:lnTo>
                  <a:pt x="701550" y="1677318"/>
                </a:lnTo>
                <a:lnTo>
                  <a:pt x="694900" y="1665248"/>
                </a:lnTo>
                <a:lnTo>
                  <a:pt x="689201" y="1652544"/>
                </a:lnTo>
                <a:lnTo>
                  <a:pt x="683502" y="1639522"/>
                </a:lnTo>
                <a:lnTo>
                  <a:pt x="678119" y="1624911"/>
                </a:lnTo>
                <a:lnTo>
                  <a:pt x="673369" y="1609984"/>
                </a:lnTo>
                <a:lnTo>
                  <a:pt x="669570" y="1594421"/>
                </a:lnTo>
                <a:lnTo>
                  <a:pt x="665770" y="1577269"/>
                </a:lnTo>
                <a:lnTo>
                  <a:pt x="662604" y="1559483"/>
                </a:lnTo>
                <a:lnTo>
                  <a:pt x="660387" y="1541061"/>
                </a:lnTo>
                <a:lnTo>
                  <a:pt x="657854" y="1521369"/>
                </a:lnTo>
                <a:lnTo>
                  <a:pt x="656904" y="1500724"/>
                </a:lnTo>
                <a:lnTo>
                  <a:pt x="655638" y="1479444"/>
                </a:lnTo>
                <a:lnTo>
                  <a:pt x="655638" y="1456894"/>
                </a:lnTo>
                <a:lnTo>
                  <a:pt x="655638" y="1445460"/>
                </a:lnTo>
                <a:lnTo>
                  <a:pt x="655954" y="1434026"/>
                </a:lnTo>
                <a:lnTo>
                  <a:pt x="656904" y="1421956"/>
                </a:lnTo>
                <a:lnTo>
                  <a:pt x="657854" y="1410205"/>
                </a:lnTo>
                <a:lnTo>
                  <a:pt x="659438" y="1398135"/>
                </a:lnTo>
                <a:lnTo>
                  <a:pt x="661021" y="1386384"/>
                </a:lnTo>
                <a:lnTo>
                  <a:pt x="662921" y="1374314"/>
                </a:lnTo>
                <a:lnTo>
                  <a:pt x="665454" y="1362245"/>
                </a:lnTo>
                <a:lnTo>
                  <a:pt x="667987" y="1349858"/>
                </a:lnTo>
                <a:lnTo>
                  <a:pt x="670836" y="1337789"/>
                </a:lnTo>
                <a:lnTo>
                  <a:pt x="677169" y="1313332"/>
                </a:lnTo>
                <a:lnTo>
                  <a:pt x="684135" y="1288558"/>
                </a:lnTo>
                <a:lnTo>
                  <a:pt x="691734" y="1264420"/>
                </a:lnTo>
                <a:lnTo>
                  <a:pt x="700283" y="1239964"/>
                </a:lnTo>
                <a:lnTo>
                  <a:pt x="709149" y="1216143"/>
                </a:lnTo>
                <a:lnTo>
                  <a:pt x="718965" y="1192639"/>
                </a:lnTo>
                <a:lnTo>
                  <a:pt x="729097" y="1168818"/>
                </a:lnTo>
                <a:lnTo>
                  <a:pt x="739229" y="1145632"/>
                </a:lnTo>
                <a:lnTo>
                  <a:pt x="749678" y="1123082"/>
                </a:lnTo>
                <a:lnTo>
                  <a:pt x="760443" y="1101484"/>
                </a:lnTo>
                <a:lnTo>
                  <a:pt x="771209" y="1079886"/>
                </a:lnTo>
                <a:lnTo>
                  <a:pt x="782291" y="1059241"/>
                </a:lnTo>
                <a:lnTo>
                  <a:pt x="793057" y="1039867"/>
                </a:lnTo>
                <a:lnTo>
                  <a:pt x="803505" y="1020810"/>
                </a:lnTo>
                <a:lnTo>
                  <a:pt x="813954" y="1003024"/>
                </a:lnTo>
                <a:lnTo>
                  <a:pt x="833585" y="969674"/>
                </a:lnTo>
                <a:lnTo>
                  <a:pt x="851317" y="941724"/>
                </a:lnTo>
                <a:lnTo>
                  <a:pt x="865882" y="918856"/>
                </a:lnTo>
                <a:lnTo>
                  <a:pt x="877281" y="901705"/>
                </a:lnTo>
                <a:lnTo>
                  <a:pt x="887413" y="887413"/>
                </a:lnTo>
                <a:lnTo>
                  <a:pt x="887112" y="886979"/>
                </a:lnTo>
                <a:lnTo>
                  <a:pt x="873125" y="896316"/>
                </a:lnTo>
                <a:lnTo>
                  <a:pt x="855981" y="908080"/>
                </a:lnTo>
                <a:lnTo>
                  <a:pt x="832803" y="923023"/>
                </a:lnTo>
                <a:lnTo>
                  <a:pt x="804545" y="940509"/>
                </a:lnTo>
                <a:lnTo>
                  <a:pt x="771843" y="960221"/>
                </a:lnTo>
                <a:lnTo>
                  <a:pt x="753745" y="970395"/>
                </a:lnTo>
                <a:lnTo>
                  <a:pt x="734695" y="981205"/>
                </a:lnTo>
                <a:lnTo>
                  <a:pt x="715010" y="992332"/>
                </a:lnTo>
                <a:lnTo>
                  <a:pt x="694373" y="1002824"/>
                </a:lnTo>
                <a:lnTo>
                  <a:pt x="673418" y="1013634"/>
                </a:lnTo>
                <a:lnTo>
                  <a:pt x="651193" y="1024444"/>
                </a:lnTo>
                <a:lnTo>
                  <a:pt x="628650" y="1035571"/>
                </a:lnTo>
                <a:lnTo>
                  <a:pt x="605473" y="1045745"/>
                </a:lnTo>
                <a:lnTo>
                  <a:pt x="582295" y="1055919"/>
                </a:lnTo>
                <a:lnTo>
                  <a:pt x="558483" y="1065457"/>
                </a:lnTo>
                <a:lnTo>
                  <a:pt x="534353" y="1074359"/>
                </a:lnTo>
                <a:lnTo>
                  <a:pt x="510223" y="1082944"/>
                </a:lnTo>
                <a:lnTo>
                  <a:pt x="485775" y="1090892"/>
                </a:lnTo>
                <a:lnTo>
                  <a:pt x="461328" y="1097887"/>
                </a:lnTo>
                <a:lnTo>
                  <a:pt x="437198" y="1104245"/>
                </a:lnTo>
                <a:lnTo>
                  <a:pt x="424498" y="1106789"/>
                </a:lnTo>
                <a:lnTo>
                  <a:pt x="412432" y="1109650"/>
                </a:lnTo>
                <a:lnTo>
                  <a:pt x="400367" y="1111558"/>
                </a:lnTo>
                <a:lnTo>
                  <a:pt x="388302" y="1113465"/>
                </a:lnTo>
                <a:lnTo>
                  <a:pt x="376237" y="1115373"/>
                </a:lnTo>
                <a:lnTo>
                  <a:pt x="364807" y="1116645"/>
                </a:lnTo>
                <a:lnTo>
                  <a:pt x="352742" y="1117599"/>
                </a:lnTo>
                <a:lnTo>
                  <a:pt x="340995" y="1118552"/>
                </a:lnTo>
                <a:lnTo>
                  <a:pt x="329247" y="1119188"/>
                </a:lnTo>
                <a:lnTo>
                  <a:pt x="317500" y="1119188"/>
                </a:lnTo>
                <a:lnTo>
                  <a:pt x="295275" y="1118870"/>
                </a:lnTo>
                <a:lnTo>
                  <a:pt x="274002" y="1118234"/>
                </a:lnTo>
                <a:lnTo>
                  <a:pt x="253365" y="1116645"/>
                </a:lnTo>
                <a:lnTo>
                  <a:pt x="233997" y="1114737"/>
                </a:lnTo>
                <a:lnTo>
                  <a:pt x="215265" y="1111876"/>
                </a:lnTo>
                <a:lnTo>
                  <a:pt x="197485" y="1108696"/>
                </a:lnTo>
                <a:lnTo>
                  <a:pt x="180657" y="1105199"/>
                </a:lnTo>
                <a:lnTo>
                  <a:pt x="164782" y="1101066"/>
                </a:lnTo>
                <a:lnTo>
                  <a:pt x="149860" y="1096297"/>
                </a:lnTo>
                <a:lnTo>
                  <a:pt x="135572" y="1091210"/>
                </a:lnTo>
                <a:lnTo>
                  <a:pt x="122237" y="1085805"/>
                </a:lnTo>
                <a:lnTo>
                  <a:pt x="109537" y="1079446"/>
                </a:lnTo>
                <a:lnTo>
                  <a:pt x="97790" y="1073406"/>
                </a:lnTo>
                <a:lnTo>
                  <a:pt x="86677" y="1066411"/>
                </a:lnTo>
                <a:lnTo>
                  <a:pt x="76835" y="1058781"/>
                </a:lnTo>
                <a:lnTo>
                  <a:pt x="66992" y="1051150"/>
                </a:lnTo>
                <a:lnTo>
                  <a:pt x="58102" y="1043202"/>
                </a:lnTo>
                <a:lnTo>
                  <a:pt x="50165" y="1034618"/>
                </a:lnTo>
                <a:lnTo>
                  <a:pt x="42862" y="1025716"/>
                </a:lnTo>
                <a:lnTo>
                  <a:pt x="35877" y="1016813"/>
                </a:lnTo>
                <a:lnTo>
                  <a:pt x="29527" y="1007593"/>
                </a:lnTo>
                <a:lnTo>
                  <a:pt x="24130" y="997737"/>
                </a:lnTo>
                <a:lnTo>
                  <a:pt x="19367" y="987563"/>
                </a:lnTo>
                <a:lnTo>
                  <a:pt x="15240" y="977072"/>
                </a:lnTo>
                <a:lnTo>
                  <a:pt x="11430" y="966580"/>
                </a:lnTo>
                <a:lnTo>
                  <a:pt x="8255" y="956088"/>
                </a:lnTo>
                <a:lnTo>
                  <a:pt x="5397" y="944642"/>
                </a:lnTo>
                <a:lnTo>
                  <a:pt x="3492" y="933515"/>
                </a:lnTo>
                <a:lnTo>
                  <a:pt x="1905" y="922069"/>
                </a:lnTo>
                <a:lnTo>
                  <a:pt x="952" y="910305"/>
                </a:lnTo>
                <a:lnTo>
                  <a:pt x="0" y="898860"/>
                </a:lnTo>
                <a:lnTo>
                  <a:pt x="0" y="886778"/>
                </a:lnTo>
                <a:lnTo>
                  <a:pt x="0" y="874697"/>
                </a:lnTo>
                <a:lnTo>
                  <a:pt x="952" y="862933"/>
                </a:lnTo>
                <a:lnTo>
                  <a:pt x="1905" y="851170"/>
                </a:lnTo>
                <a:lnTo>
                  <a:pt x="3492" y="839406"/>
                </a:lnTo>
                <a:lnTo>
                  <a:pt x="5397" y="828596"/>
                </a:lnTo>
                <a:lnTo>
                  <a:pt x="8255" y="817151"/>
                </a:lnTo>
                <a:lnTo>
                  <a:pt x="11430" y="806659"/>
                </a:lnTo>
                <a:lnTo>
                  <a:pt x="15240" y="795849"/>
                </a:lnTo>
                <a:lnTo>
                  <a:pt x="19367" y="785675"/>
                </a:lnTo>
                <a:lnTo>
                  <a:pt x="24130" y="775501"/>
                </a:lnTo>
                <a:lnTo>
                  <a:pt x="29527" y="765963"/>
                </a:lnTo>
                <a:lnTo>
                  <a:pt x="35877" y="756425"/>
                </a:lnTo>
                <a:lnTo>
                  <a:pt x="42862" y="747523"/>
                </a:lnTo>
                <a:lnTo>
                  <a:pt x="50165" y="738621"/>
                </a:lnTo>
                <a:lnTo>
                  <a:pt x="58102" y="730037"/>
                </a:lnTo>
                <a:lnTo>
                  <a:pt x="66992" y="722088"/>
                </a:lnTo>
                <a:lnTo>
                  <a:pt x="76835" y="714458"/>
                </a:lnTo>
                <a:lnTo>
                  <a:pt x="86677" y="706827"/>
                </a:lnTo>
                <a:lnTo>
                  <a:pt x="97790" y="699833"/>
                </a:lnTo>
                <a:lnTo>
                  <a:pt x="109537" y="693792"/>
                </a:lnTo>
                <a:lnTo>
                  <a:pt x="122237" y="687433"/>
                </a:lnTo>
                <a:lnTo>
                  <a:pt x="135572" y="682028"/>
                </a:lnTo>
                <a:lnTo>
                  <a:pt x="149860" y="676942"/>
                </a:lnTo>
                <a:lnTo>
                  <a:pt x="164782" y="672173"/>
                </a:lnTo>
                <a:lnTo>
                  <a:pt x="180657" y="668039"/>
                </a:lnTo>
                <a:lnTo>
                  <a:pt x="197485" y="664542"/>
                </a:lnTo>
                <a:lnTo>
                  <a:pt x="215265" y="661363"/>
                </a:lnTo>
                <a:lnTo>
                  <a:pt x="233997" y="658501"/>
                </a:lnTo>
                <a:lnTo>
                  <a:pt x="253365" y="656594"/>
                </a:lnTo>
                <a:lnTo>
                  <a:pt x="274002" y="655004"/>
                </a:lnTo>
                <a:lnTo>
                  <a:pt x="295275" y="654368"/>
                </a:lnTo>
                <a:lnTo>
                  <a:pt x="317500" y="654050"/>
                </a:lnTo>
                <a:lnTo>
                  <a:pt x="329247" y="654050"/>
                </a:lnTo>
                <a:lnTo>
                  <a:pt x="340995" y="654686"/>
                </a:lnTo>
                <a:lnTo>
                  <a:pt x="352742" y="655640"/>
                </a:lnTo>
                <a:lnTo>
                  <a:pt x="364807" y="656594"/>
                </a:lnTo>
                <a:lnTo>
                  <a:pt x="376237" y="657865"/>
                </a:lnTo>
                <a:lnTo>
                  <a:pt x="388302" y="659773"/>
                </a:lnTo>
                <a:lnTo>
                  <a:pt x="400367" y="661681"/>
                </a:lnTo>
                <a:lnTo>
                  <a:pt x="412432" y="664224"/>
                </a:lnTo>
                <a:lnTo>
                  <a:pt x="424498" y="666450"/>
                </a:lnTo>
                <a:lnTo>
                  <a:pt x="437198" y="669311"/>
                </a:lnTo>
                <a:lnTo>
                  <a:pt x="461328" y="675352"/>
                </a:lnTo>
                <a:lnTo>
                  <a:pt x="485775" y="682346"/>
                </a:lnTo>
                <a:lnTo>
                  <a:pt x="510223" y="690295"/>
                </a:lnTo>
                <a:lnTo>
                  <a:pt x="534353" y="698879"/>
                </a:lnTo>
                <a:lnTo>
                  <a:pt x="558483" y="707781"/>
                </a:lnTo>
                <a:lnTo>
                  <a:pt x="582295" y="717637"/>
                </a:lnTo>
                <a:lnTo>
                  <a:pt x="605473" y="727493"/>
                </a:lnTo>
                <a:lnTo>
                  <a:pt x="628650" y="737667"/>
                </a:lnTo>
                <a:lnTo>
                  <a:pt x="651193" y="748795"/>
                </a:lnTo>
                <a:lnTo>
                  <a:pt x="673418" y="759287"/>
                </a:lnTo>
                <a:lnTo>
                  <a:pt x="694373" y="770096"/>
                </a:lnTo>
                <a:lnTo>
                  <a:pt x="715010" y="780906"/>
                </a:lnTo>
                <a:lnTo>
                  <a:pt x="734695" y="792034"/>
                </a:lnTo>
                <a:lnTo>
                  <a:pt x="753745" y="802526"/>
                </a:lnTo>
                <a:lnTo>
                  <a:pt x="771843" y="813017"/>
                </a:lnTo>
                <a:lnTo>
                  <a:pt x="804545" y="832411"/>
                </a:lnTo>
                <a:lnTo>
                  <a:pt x="832803" y="850534"/>
                </a:lnTo>
                <a:lnTo>
                  <a:pt x="855981" y="865159"/>
                </a:lnTo>
                <a:lnTo>
                  <a:pt x="873125" y="876604"/>
                </a:lnTo>
                <a:lnTo>
                  <a:pt x="886542" y="886158"/>
                </a:lnTo>
                <a:lnTo>
                  <a:pt x="877281" y="872808"/>
                </a:lnTo>
                <a:lnTo>
                  <a:pt x="865882" y="855663"/>
                </a:lnTo>
                <a:lnTo>
                  <a:pt x="851317" y="832803"/>
                </a:lnTo>
                <a:lnTo>
                  <a:pt x="833585" y="804228"/>
                </a:lnTo>
                <a:lnTo>
                  <a:pt x="813954" y="771526"/>
                </a:lnTo>
                <a:lnTo>
                  <a:pt x="803505" y="753746"/>
                </a:lnTo>
                <a:lnTo>
                  <a:pt x="793057" y="734696"/>
                </a:lnTo>
                <a:lnTo>
                  <a:pt x="782291" y="715011"/>
                </a:lnTo>
                <a:lnTo>
                  <a:pt x="771209" y="694373"/>
                </a:lnTo>
                <a:lnTo>
                  <a:pt x="760443" y="673101"/>
                </a:lnTo>
                <a:lnTo>
                  <a:pt x="749678" y="650875"/>
                </a:lnTo>
                <a:lnTo>
                  <a:pt x="739229" y="628333"/>
                </a:lnTo>
                <a:lnTo>
                  <a:pt x="729097" y="605473"/>
                </a:lnTo>
                <a:lnTo>
                  <a:pt x="718965" y="582295"/>
                </a:lnTo>
                <a:lnTo>
                  <a:pt x="709149" y="558483"/>
                </a:lnTo>
                <a:lnTo>
                  <a:pt x="700283" y="534353"/>
                </a:lnTo>
                <a:lnTo>
                  <a:pt x="691734" y="510223"/>
                </a:lnTo>
                <a:lnTo>
                  <a:pt x="684135" y="485775"/>
                </a:lnTo>
                <a:lnTo>
                  <a:pt x="677169" y="461645"/>
                </a:lnTo>
                <a:lnTo>
                  <a:pt x="670836" y="436880"/>
                </a:lnTo>
                <a:lnTo>
                  <a:pt x="667987" y="424815"/>
                </a:lnTo>
                <a:lnTo>
                  <a:pt x="665454" y="412432"/>
                </a:lnTo>
                <a:lnTo>
                  <a:pt x="662921" y="400367"/>
                </a:lnTo>
                <a:lnTo>
                  <a:pt x="661021" y="388302"/>
                </a:lnTo>
                <a:lnTo>
                  <a:pt x="659438" y="376555"/>
                </a:lnTo>
                <a:lnTo>
                  <a:pt x="657854" y="364490"/>
                </a:lnTo>
                <a:lnTo>
                  <a:pt x="656904" y="353060"/>
                </a:lnTo>
                <a:lnTo>
                  <a:pt x="655954" y="340995"/>
                </a:lnTo>
                <a:lnTo>
                  <a:pt x="655638" y="329247"/>
                </a:lnTo>
                <a:lnTo>
                  <a:pt x="655638" y="317817"/>
                </a:lnTo>
                <a:lnTo>
                  <a:pt x="655638" y="295275"/>
                </a:lnTo>
                <a:lnTo>
                  <a:pt x="656904" y="274002"/>
                </a:lnTo>
                <a:lnTo>
                  <a:pt x="657854" y="253365"/>
                </a:lnTo>
                <a:lnTo>
                  <a:pt x="660387" y="233680"/>
                </a:lnTo>
                <a:lnTo>
                  <a:pt x="662604" y="215265"/>
                </a:lnTo>
                <a:lnTo>
                  <a:pt x="665770" y="197167"/>
                </a:lnTo>
                <a:lnTo>
                  <a:pt x="669570" y="180657"/>
                </a:lnTo>
                <a:lnTo>
                  <a:pt x="673369" y="164465"/>
                </a:lnTo>
                <a:lnTo>
                  <a:pt x="678119" y="149860"/>
                </a:lnTo>
                <a:lnTo>
                  <a:pt x="683502" y="135255"/>
                </a:lnTo>
                <a:lnTo>
                  <a:pt x="689201" y="122237"/>
                </a:lnTo>
                <a:lnTo>
                  <a:pt x="694900" y="109220"/>
                </a:lnTo>
                <a:lnTo>
                  <a:pt x="701550" y="97472"/>
                </a:lnTo>
                <a:lnTo>
                  <a:pt x="708516" y="86677"/>
                </a:lnTo>
                <a:lnTo>
                  <a:pt x="715798" y="76200"/>
                </a:lnTo>
                <a:lnTo>
                  <a:pt x="723081" y="66992"/>
                </a:lnTo>
                <a:lnTo>
                  <a:pt x="731313" y="57785"/>
                </a:lnTo>
                <a:lnTo>
                  <a:pt x="739862" y="50165"/>
                </a:lnTo>
                <a:lnTo>
                  <a:pt x="748411" y="42227"/>
                </a:lnTo>
                <a:lnTo>
                  <a:pt x="757594" y="35877"/>
                </a:lnTo>
                <a:lnTo>
                  <a:pt x="767093" y="29527"/>
                </a:lnTo>
                <a:lnTo>
                  <a:pt x="776908" y="24130"/>
                </a:lnTo>
                <a:lnTo>
                  <a:pt x="786724" y="19367"/>
                </a:lnTo>
                <a:lnTo>
                  <a:pt x="796856" y="15240"/>
                </a:lnTo>
                <a:lnTo>
                  <a:pt x="807305" y="11112"/>
                </a:lnTo>
                <a:lnTo>
                  <a:pt x="818387" y="7937"/>
                </a:lnTo>
                <a:lnTo>
                  <a:pt x="829469" y="5397"/>
                </a:lnTo>
                <a:lnTo>
                  <a:pt x="840551" y="3492"/>
                </a:lnTo>
                <a:lnTo>
                  <a:pt x="851950" y="1905"/>
                </a:lnTo>
                <a:lnTo>
                  <a:pt x="863666" y="635"/>
                </a:lnTo>
                <a:lnTo>
                  <a:pt x="87538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9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818" b="28"/>
          <a:stretch>
            <a:fillRect/>
          </a:stretch>
        </p:blipFill>
        <p:spPr>
          <a:xfrm>
            <a:off x="6960096" y="0"/>
            <a:ext cx="5231904" cy="6856062"/>
          </a:xfrm>
          <a:custGeom>
            <a:avLst/>
            <a:gdLst>
              <a:gd name="connsiteX0" fmla="*/ 0 w 5231904"/>
              <a:gd name="connsiteY0" fmla="*/ 0 h 6856062"/>
              <a:gd name="connsiteX1" fmla="*/ 5231904 w 5231904"/>
              <a:gd name="connsiteY1" fmla="*/ 0 h 6856062"/>
              <a:gd name="connsiteX2" fmla="*/ 5231904 w 5231904"/>
              <a:gd name="connsiteY2" fmla="*/ 6856062 h 6856062"/>
              <a:gd name="connsiteX3" fmla="*/ 0 w 5231904"/>
              <a:gd name="connsiteY3" fmla="*/ 6856062 h 68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1904" h="6856062">
                <a:moveTo>
                  <a:pt x="0" y="0"/>
                </a:moveTo>
                <a:lnTo>
                  <a:pt x="5231904" y="0"/>
                </a:lnTo>
                <a:lnTo>
                  <a:pt x="5231904" y="6856062"/>
                </a:lnTo>
                <a:lnTo>
                  <a:pt x="0" y="6856062"/>
                </a:lnTo>
                <a:close/>
              </a:path>
            </a:pathLst>
          </a:custGeom>
        </p:spPr>
      </p:pic>
      <p:sp>
        <p:nvSpPr>
          <p:cNvPr id="9" name="矩形 8"/>
          <p:cNvSpPr/>
          <p:nvPr/>
        </p:nvSpPr>
        <p:spPr>
          <a:xfrm>
            <a:off x="623888" y="874591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718005" y="648948"/>
            <a:ext cx="3289763" cy="102450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3888" y="1738687"/>
            <a:ext cx="5472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You said that you can respect me the choice From this time on you can not enter my world  Then I said good  we are respectively well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60538" y="2877416"/>
            <a:ext cx="4663454" cy="2706472"/>
            <a:chOff x="636046" y="2795844"/>
            <a:chExt cx="4536008" cy="2706472"/>
          </a:xfrm>
        </p:grpSpPr>
        <p:sp>
          <p:nvSpPr>
            <p:cNvPr id="8" name="矩形 7"/>
            <p:cNvSpPr/>
            <p:nvPr/>
          </p:nvSpPr>
          <p:spPr>
            <a:xfrm>
              <a:off x="636046" y="2795844"/>
              <a:ext cx="4536008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6046" y="3212976"/>
              <a:ext cx="3636000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36046" y="3004410"/>
              <a:ext cx="2484000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36046" y="3510952"/>
              <a:ext cx="2448000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36046" y="3928084"/>
              <a:ext cx="3132000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36046" y="3719518"/>
              <a:ext cx="1548000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36046" y="4226060"/>
              <a:ext cx="1944000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36046" y="4643192"/>
              <a:ext cx="2484000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36046" y="4434626"/>
              <a:ext cx="4173120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36046" y="4941168"/>
              <a:ext cx="1980000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36046" y="5358300"/>
              <a:ext cx="3996000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36046" y="5149734"/>
              <a:ext cx="2304000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8420" y="5925474"/>
            <a:ext cx="4477407" cy="369332"/>
            <a:chOff x="1098420" y="5925474"/>
            <a:chExt cx="4477407" cy="369332"/>
          </a:xfrm>
        </p:grpSpPr>
        <p:sp>
          <p:nvSpPr>
            <p:cNvPr id="34" name="矩形 33"/>
            <p:cNvSpPr/>
            <p:nvPr/>
          </p:nvSpPr>
          <p:spPr>
            <a:xfrm>
              <a:off x="1098420" y="6038132"/>
              <a:ext cx="144016" cy="1440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830766" y="6038132"/>
              <a:ext cx="144016" cy="14401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563113" y="6038132"/>
              <a:ext cx="144016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698820" y="5925474"/>
              <a:ext cx="8770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SORROW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2990961" y="5925474"/>
              <a:ext cx="7561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HURRY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242436" y="5925474"/>
              <a:ext cx="6663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GRIEF</a:t>
              </a:r>
            </a:p>
          </p:txBody>
        </p:sp>
      </p:grpSp>
      <p:sp>
        <p:nvSpPr>
          <p:cNvPr id="43" name="矩形 42"/>
          <p:cNvSpPr/>
          <p:nvPr/>
        </p:nvSpPr>
        <p:spPr>
          <a:xfrm>
            <a:off x="537432" y="3007594"/>
            <a:ext cx="91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dream</a:t>
            </a:r>
          </a:p>
        </p:txBody>
      </p:sp>
      <p:sp>
        <p:nvSpPr>
          <p:cNvPr id="44" name="矩形 43"/>
          <p:cNvSpPr/>
          <p:nvPr/>
        </p:nvSpPr>
        <p:spPr>
          <a:xfrm>
            <a:off x="537432" y="3719655"/>
            <a:ext cx="91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dream</a:t>
            </a:r>
          </a:p>
        </p:txBody>
      </p:sp>
      <p:sp>
        <p:nvSpPr>
          <p:cNvPr id="45" name="矩形 44"/>
          <p:cNvSpPr/>
          <p:nvPr/>
        </p:nvSpPr>
        <p:spPr>
          <a:xfrm>
            <a:off x="537432" y="4431716"/>
            <a:ext cx="91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dream</a:t>
            </a:r>
          </a:p>
        </p:txBody>
      </p:sp>
      <p:sp>
        <p:nvSpPr>
          <p:cNvPr id="46" name="矩形 45"/>
          <p:cNvSpPr/>
          <p:nvPr/>
        </p:nvSpPr>
        <p:spPr>
          <a:xfrm>
            <a:off x="537432" y="5143776"/>
            <a:ext cx="91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dream</a:t>
            </a:r>
          </a:p>
        </p:txBody>
      </p:sp>
    </p:spTree>
    <p:extLst>
      <p:ext uri="{BB962C8B-B14F-4D97-AF65-F5344CB8AC3E}">
        <p14:creationId xmlns:p14="http://schemas.microsoft.com/office/powerpoint/2010/main" val="3924827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racture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89251" y="730244"/>
            <a:ext cx="2716834" cy="270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12465" y="730244"/>
            <a:ext cx="2716834" cy="270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1656" y="3445115"/>
            <a:ext cx="2705705" cy="2708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00479" y="3445115"/>
            <a:ext cx="2706231" cy="2708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6" y="730244"/>
            <a:ext cx="2708502" cy="2708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868" y="3445115"/>
            <a:ext cx="2708502" cy="27085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70" y="3445115"/>
            <a:ext cx="2708502" cy="2708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057" y="730244"/>
            <a:ext cx="2708502" cy="27085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24501" y="3861048"/>
            <a:ext cx="20162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12379" y="4962276"/>
            <a:ext cx="2616968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Faces the reality not to 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have to pursue that not to have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result question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8" name="KSO_Shape"/>
          <p:cNvSpPr>
            <a:spLocks/>
          </p:cNvSpPr>
          <p:nvPr/>
        </p:nvSpPr>
        <p:spPr bwMode="auto">
          <a:xfrm flipH="1">
            <a:off x="1858829" y="4556720"/>
            <a:ext cx="324067" cy="297061"/>
          </a:xfrm>
          <a:custGeom>
            <a:avLst/>
            <a:gdLst>
              <a:gd name="T0" fmla="*/ 2147483646 w 269"/>
              <a:gd name="T1" fmla="*/ 0 h 247"/>
              <a:gd name="T2" fmla="*/ 2147483646 w 269"/>
              <a:gd name="T3" fmla="*/ 0 h 247"/>
              <a:gd name="T4" fmla="*/ 2147483646 w 269"/>
              <a:gd name="T5" fmla="*/ 2147483646 h 247"/>
              <a:gd name="T6" fmla="*/ 2147483646 w 269"/>
              <a:gd name="T7" fmla="*/ 2147483646 h 247"/>
              <a:gd name="T8" fmla="*/ 2147483646 w 269"/>
              <a:gd name="T9" fmla="*/ 2147483646 h 247"/>
              <a:gd name="T10" fmla="*/ 2147483646 w 269"/>
              <a:gd name="T11" fmla="*/ 2147483646 h 247"/>
              <a:gd name="T12" fmla="*/ 2147483646 w 269"/>
              <a:gd name="T13" fmla="*/ 2147483646 h 247"/>
              <a:gd name="T14" fmla="*/ 2147483646 w 269"/>
              <a:gd name="T15" fmla="*/ 2147483646 h 247"/>
              <a:gd name="T16" fmla="*/ 2147483646 w 269"/>
              <a:gd name="T17" fmla="*/ 2147483646 h 247"/>
              <a:gd name="T18" fmla="*/ 2147483646 w 269"/>
              <a:gd name="T19" fmla="*/ 2147483646 h 247"/>
              <a:gd name="T20" fmla="*/ 2147483646 w 269"/>
              <a:gd name="T21" fmla="*/ 2147483646 h 247"/>
              <a:gd name="T22" fmla="*/ 2147483646 w 269"/>
              <a:gd name="T23" fmla="*/ 2147483646 h 247"/>
              <a:gd name="T24" fmla="*/ 2147483646 w 269"/>
              <a:gd name="T25" fmla="*/ 2147483646 h 247"/>
              <a:gd name="T26" fmla="*/ 2147483646 w 269"/>
              <a:gd name="T27" fmla="*/ 2147483646 h 247"/>
              <a:gd name="T28" fmla="*/ 2147483646 w 269"/>
              <a:gd name="T29" fmla="*/ 2147483646 h 247"/>
              <a:gd name="T30" fmla="*/ 2147483646 w 269"/>
              <a:gd name="T31" fmla="*/ 2147483646 h 247"/>
              <a:gd name="T32" fmla="*/ 2147483646 w 269"/>
              <a:gd name="T33" fmla="*/ 2147483646 h 247"/>
              <a:gd name="T34" fmla="*/ 2147483646 w 269"/>
              <a:gd name="T35" fmla="*/ 2147483646 h 247"/>
              <a:gd name="T36" fmla="*/ 2147483646 w 269"/>
              <a:gd name="T37" fmla="*/ 2147483646 h 247"/>
              <a:gd name="T38" fmla="*/ 2147483646 w 269"/>
              <a:gd name="T39" fmla="*/ 2147483646 h 247"/>
              <a:gd name="T40" fmla="*/ 2147483646 w 269"/>
              <a:gd name="T41" fmla="*/ 2147483646 h 247"/>
              <a:gd name="T42" fmla="*/ 2147483646 w 269"/>
              <a:gd name="T43" fmla="*/ 2147483646 h 247"/>
              <a:gd name="T44" fmla="*/ 2147483646 w 269"/>
              <a:gd name="T45" fmla="*/ 2147483646 h 247"/>
              <a:gd name="T46" fmla="*/ 2147483646 w 269"/>
              <a:gd name="T47" fmla="*/ 2147483646 h 247"/>
              <a:gd name="T48" fmla="*/ 2147483646 w 269"/>
              <a:gd name="T49" fmla="*/ 2147483646 h 247"/>
              <a:gd name="T50" fmla="*/ 2147483646 w 269"/>
              <a:gd name="T51" fmla="*/ 2147483646 h 247"/>
              <a:gd name="T52" fmla="*/ 2147483646 w 269"/>
              <a:gd name="T53" fmla="*/ 2147483646 h 247"/>
              <a:gd name="T54" fmla="*/ 2147483646 w 269"/>
              <a:gd name="T55" fmla="*/ 2147483646 h 247"/>
              <a:gd name="T56" fmla="*/ 2147483646 w 269"/>
              <a:gd name="T57" fmla="*/ 2147483646 h 247"/>
              <a:gd name="T58" fmla="*/ 2147483646 w 269"/>
              <a:gd name="T59" fmla="*/ 2147483646 h 247"/>
              <a:gd name="T60" fmla="*/ 2147483646 w 269"/>
              <a:gd name="T61" fmla="*/ 2147483646 h 247"/>
              <a:gd name="T62" fmla="*/ 2147483646 w 269"/>
              <a:gd name="T63" fmla="*/ 2147483646 h 247"/>
              <a:gd name="T64" fmla="*/ 2147483646 w 269"/>
              <a:gd name="T65" fmla="*/ 2147483646 h 247"/>
              <a:gd name="T66" fmla="*/ 2147483646 w 269"/>
              <a:gd name="T67" fmla="*/ 2147483646 h 247"/>
              <a:gd name="T68" fmla="*/ 2147483646 w 269"/>
              <a:gd name="T69" fmla="*/ 2147483646 h 247"/>
              <a:gd name="T70" fmla="*/ 2147483646 w 269"/>
              <a:gd name="T71" fmla="*/ 2147483646 h 247"/>
              <a:gd name="T72" fmla="*/ 2147483646 w 269"/>
              <a:gd name="T73" fmla="*/ 0 h 24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69" h="247">
                <a:moveTo>
                  <a:pt x="195" y="0"/>
                </a:moveTo>
                <a:cubicBezTo>
                  <a:pt x="194" y="0"/>
                  <a:pt x="193" y="0"/>
                  <a:pt x="192" y="0"/>
                </a:cubicBezTo>
                <a:cubicBezTo>
                  <a:pt x="164" y="1"/>
                  <a:pt x="145" y="24"/>
                  <a:pt x="144" y="24"/>
                </a:cubicBezTo>
                <a:cubicBezTo>
                  <a:pt x="21" y="150"/>
                  <a:pt x="21" y="150"/>
                  <a:pt x="21" y="150"/>
                </a:cubicBezTo>
                <a:cubicBezTo>
                  <a:pt x="0" y="172"/>
                  <a:pt x="0" y="208"/>
                  <a:pt x="21" y="230"/>
                </a:cubicBezTo>
                <a:cubicBezTo>
                  <a:pt x="32" y="241"/>
                  <a:pt x="46" y="247"/>
                  <a:pt x="60" y="247"/>
                </a:cubicBezTo>
                <a:cubicBezTo>
                  <a:pt x="75" y="247"/>
                  <a:pt x="89" y="241"/>
                  <a:pt x="99" y="230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35" y="91"/>
                  <a:pt x="238" y="63"/>
                  <a:pt x="223" y="47"/>
                </a:cubicBezTo>
                <a:cubicBezTo>
                  <a:pt x="216" y="40"/>
                  <a:pt x="207" y="37"/>
                  <a:pt x="197" y="37"/>
                </a:cubicBezTo>
                <a:cubicBezTo>
                  <a:pt x="185" y="37"/>
                  <a:pt x="171" y="42"/>
                  <a:pt x="161" y="53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3" y="174"/>
                  <a:pt x="43" y="179"/>
                  <a:pt x="46" y="182"/>
                </a:cubicBezTo>
                <a:cubicBezTo>
                  <a:pt x="48" y="183"/>
                  <a:pt x="50" y="184"/>
                  <a:pt x="52" y="184"/>
                </a:cubicBezTo>
                <a:cubicBezTo>
                  <a:pt x="54" y="184"/>
                  <a:pt x="56" y="183"/>
                  <a:pt x="57" y="182"/>
                </a:cubicBezTo>
                <a:cubicBezTo>
                  <a:pt x="172" y="65"/>
                  <a:pt x="172" y="65"/>
                  <a:pt x="172" y="65"/>
                </a:cubicBezTo>
                <a:cubicBezTo>
                  <a:pt x="179" y="57"/>
                  <a:pt x="189" y="53"/>
                  <a:pt x="197" y="53"/>
                </a:cubicBezTo>
                <a:cubicBezTo>
                  <a:pt x="203" y="53"/>
                  <a:pt x="208" y="55"/>
                  <a:pt x="211" y="59"/>
                </a:cubicBezTo>
                <a:cubicBezTo>
                  <a:pt x="221" y="68"/>
                  <a:pt x="218" y="86"/>
                  <a:pt x="205" y="99"/>
                </a:cubicBezTo>
                <a:cubicBezTo>
                  <a:pt x="88" y="219"/>
                  <a:pt x="88" y="219"/>
                  <a:pt x="88" y="219"/>
                </a:cubicBezTo>
                <a:cubicBezTo>
                  <a:pt x="81" y="227"/>
                  <a:pt x="70" y="231"/>
                  <a:pt x="60" y="231"/>
                </a:cubicBezTo>
                <a:cubicBezTo>
                  <a:pt x="50" y="231"/>
                  <a:pt x="40" y="227"/>
                  <a:pt x="32" y="219"/>
                </a:cubicBezTo>
                <a:cubicBezTo>
                  <a:pt x="17" y="203"/>
                  <a:pt x="17" y="177"/>
                  <a:pt x="32" y="162"/>
                </a:cubicBezTo>
                <a:cubicBezTo>
                  <a:pt x="156" y="35"/>
                  <a:pt x="156" y="35"/>
                  <a:pt x="156" y="35"/>
                </a:cubicBezTo>
                <a:cubicBezTo>
                  <a:pt x="156" y="35"/>
                  <a:pt x="171" y="17"/>
                  <a:pt x="193" y="16"/>
                </a:cubicBezTo>
                <a:cubicBezTo>
                  <a:pt x="194" y="16"/>
                  <a:pt x="194" y="16"/>
                  <a:pt x="195" y="16"/>
                </a:cubicBezTo>
                <a:cubicBezTo>
                  <a:pt x="208" y="16"/>
                  <a:pt x="221" y="23"/>
                  <a:pt x="234" y="36"/>
                </a:cubicBezTo>
                <a:cubicBezTo>
                  <a:pt x="247" y="49"/>
                  <a:pt x="253" y="63"/>
                  <a:pt x="253" y="77"/>
                </a:cubicBezTo>
                <a:cubicBezTo>
                  <a:pt x="252" y="99"/>
                  <a:pt x="234" y="115"/>
                  <a:pt x="234" y="116"/>
                </a:cubicBezTo>
                <a:cubicBezTo>
                  <a:pt x="165" y="186"/>
                  <a:pt x="165" y="186"/>
                  <a:pt x="165" y="186"/>
                </a:cubicBezTo>
                <a:cubicBezTo>
                  <a:pt x="162" y="189"/>
                  <a:pt x="162" y="194"/>
                  <a:pt x="165" y="198"/>
                </a:cubicBezTo>
                <a:cubicBezTo>
                  <a:pt x="167" y="199"/>
                  <a:pt x="169" y="200"/>
                  <a:pt x="171" y="200"/>
                </a:cubicBezTo>
                <a:cubicBezTo>
                  <a:pt x="173" y="200"/>
                  <a:pt x="175" y="199"/>
                  <a:pt x="176" y="19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45" y="127"/>
                  <a:pt x="267" y="107"/>
                  <a:pt x="269" y="78"/>
                </a:cubicBezTo>
                <a:cubicBezTo>
                  <a:pt x="269" y="59"/>
                  <a:pt x="261" y="41"/>
                  <a:pt x="245" y="24"/>
                </a:cubicBezTo>
                <a:cubicBezTo>
                  <a:pt x="229" y="8"/>
                  <a:pt x="212" y="0"/>
                  <a:pt x="195" y="0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457960" y="3861048"/>
            <a:ext cx="20162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45838" y="4962276"/>
            <a:ext cx="26169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what significance like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this also has to you to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Why province dessert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2" name="KSO_Shape"/>
          <p:cNvSpPr>
            <a:spLocks/>
          </p:cNvSpPr>
          <p:nvPr/>
        </p:nvSpPr>
        <p:spPr bwMode="auto">
          <a:xfrm>
            <a:off x="7268167" y="4528653"/>
            <a:ext cx="370854" cy="353194"/>
          </a:xfrm>
          <a:custGeom>
            <a:avLst/>
            <a:gdLst>
              <a:gd name="T0" fmla="*/ 1657163 w 8032"/>
              <a:gd name="T1" fmla="*/ 1166044 h 7642"/>
              <a:gd name="T2" fmla="*/ 1800397 w 8032"/>
              <a:gd name="T3" fmla="*/ 1166044 h 7642"/>
              <a:gd name="T4" fmla="*/ 1800397 w 8032"/>
              <a:gd name="T5" fmla="*/ 1498463 h 7642"/>
              <a:gd name="T6" fmla="*/ 1657163 w 8032"/>
              <a:gd name="T7" fmla="*/ 1498463 h 7642"/>
              <a:gd name="T8" fmla="*/ 1657163 w 8032"/>
              <a:gd name="T9" fmla="*/ 1712977 h 7642"/>
              <a:gd name="T10" fmla="*/ 0 w 8032"/>
              <a:gd name="T11" fmla="*/ 1712977 h 7642"/>
              <a:gd name="T12" fmla="*/ 0 w 8032"/>
              <a:gd name="T13" fmla="*/ 1020793 h 7642"/>
              <a:gd name="T14" fmla="*/ 286692 w 8032"/>
              <a:gd name="T15" fmla="*/ 1020793 h 7642"/>
              <a:gd name="T16" fmla="*/ 286692 w 8032"/>
              <a:gd name="T17" fmla="*/ 0 h 7642"/>
              <a:gd name="T18" fmla="*/ 1004430 w 8032"/>
              <a:gd name="T19" fmla="*/ 0 h 7642"/>
              <a:gd name="T20" fmla="*/ 1372713 w 8032"/>
              <a:gd name="T21" fmla="*/ 356627 h 7642"/>
              <a:gd name="T22" fmla="*/ 1372713 w 8032"/>
              <a:gd name="T23" fmla="*/ 1020793 h 7642"/>
              <a:gd name="T24" fmla="*/ 1657163 w 8032"/>
              <a:gd name="T25" fmla="*/ 1020793 h 7642"/>
              <a:gd name="T26" fmla="*/ 1657163 w 8032"/>
              <a:gd name="T27" fmla="*/ 1166044 h 7642"/>
              <a:gd name="T28" fmla="*/ 1583641 w 8032"/>
              <a:gd name="T29" fmla="*/ 1660525 h 7642"/>
              <a:gd name="T30" fmla="*/ 1583641 w 8032"/>
              <a:gd name="T31" fmla="*/ 1076383 h 7642"/>
              <a:gd name="T32" fmla="*/ 1377420 w 8032"/>
              <a:gd name="T33" fmla="*/ 1076383 h 7642"/>
              <a:gd name="T34" fmla="*/ 1377420 w 8032"/>
              <a:gd name="T35" fmla="*/ 1293363 h 7642"/>
              <a:gd name="T36" fmla="*/ 276157 w 8032"/>
              <a:gd name="T37" fmla="*/ 1293363 h 7642"/>
              <a:gd name="T38" fmla="*/ 276157 w 8032"/>
              <a:gd name="T39" fmla="*/ 1076383 h 7642"/>
              <a:gd name="T40" fmla="*/ 69936 w 8032"/>
              <a:gd name="T41" fmla="*/ 1076383 h 7642"/>
              <a:gd name="T42" fmla="*/ 69936 w 8032"/>
              <a:gd name="T43" fmla="*/ 1660525 h 7642"/>
              <a:gd name="T44" fmla="*/ 1583641 w 8032"/>
              <a:gd name="T45" fmla="*/ 1660525 h 7642"/>
              <a:gd name="T46" fmla="*/ 360438 w 8032"/>
              <a:gd name="T47" fmla="*/ 55590 h 7642"/>
              <a:gd name="T48" fmla="*/ 360438 w 8032"/>
              <a:gd name="T49" fmla="*/ 1227013 h 7642"/>
              <a:gd name="T50" fmla="*/ 1296949 w 8032"/>
              <a:gd name="T51" fmla="*/ 1227013 h 7642"/>
              <a:gd name="T52" fmla="*/ 1296949 w 8032"/>
              <a:gd name="T53" fmla="*/ 416028 h 7642"/>
              <a:gd name="T54" fmla="*/ 933373 w 8032"/>
              <a:gd name="T55" fmla="*/ 416028 h 7642"/>
              <a:gd name="T56" fmla="*/ 933373 w 8032"/>
              <a:gd name="T57" fmla="*/ 55590 h 7642"/>
              <a:gd name="T58" fmla="*/ 360438 w 8032"/>
              <a:gd name="T59" fmla="*/ 55590 h 7642"/>
              <a:gd name="T60" fmla="*/ 1013844 w 8032"/>
              <a:gd name="T61" fmla="*/ 90558 h 7642"/>
              <a:gd name="T62" fmla="*/ 1013844 w 8032"/>
              <a:gd name="T63" fmla="*/ 356627 h 7642"/>
              <a:gd name="T64" fmla="*/ 1278345 w 8032"/>
              <a:gd name="T65" fmla="*/ 356627 h 7642"/>
              <a:gd name="T66" fmla="*/ 1013844 w 8032"/>
              <a:gd name="T67" fmla="*/ 90558 h 7642"/>
              <a:gd name="T68" fmla="*/ 1727099 w 8032"/>
              <a:gd name="T69" fmla="*/ 1444218 h 7642"/>
              <a:gd name="T70" fmla="*/ 1727099 w 8032"/>
              <a:gd name="T71" fmla="*/ 1218047 h 7642"/>
              <a:gd name="T72" fmla="*/ 1667923 w 8032"/>
              <a:gd name="T73" fmla="*/ 1218047 h 7642"/>
              <a:gd name="T74" fmla="*/ 1667923 w 8032"/>
              <a:gd name="T75" fmla="*/ 1444218 h 7642"/>
              <a:gd name="T76" fmla="*/ 1727099 w 8032"/>
              <a:gd name="T77" fmla="*/ 1444218 h 764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032" h="7642">
                <a:moveTo>
                  <a:pt x="7393" y="5202"/>
                </a:moveTo>
                <a:lnTo>
                  <a:pt x="8032" y="5202"/>
                </a:lnTo>
                <a:lnTo>
                  <a:pt x="8032" y="6685"/>
                </a:lnTo>
                <a:lnTo>
                  <a:pt x="7393" y="6685"/>
                </a:lnTo>
                <a:lnTo>
                  <a:pt x="7393" y="7642"/>
                </a:lnTo>
                <a:lnTo>
                  <a:pt x="0" y="7642"/>
                </a:lnTo>
                <a:lnTo>
                  <a:pt x="0" y="4554"/>
                </a:lnTo>
                <a:lnTo>
                  <a:pt x="1279" y="4554"/>
                </a:lnTo>
                <a:lnTo>
                  <a:pt x="1279" y="0"/>
                </a:lnTo>
                <a:lnTo>
                  <a:pt x="4481" y="0"/>
                </a:lnTo>
                <a:lnTo>
                  <a:pt x="6124" y="1591"/>
                </a:lnTo>
                <a:lnTo>
                  <a:pt x="6124" y="4554"/>
                </a:lnTo>
                <a:lnTo>
                  <a:pt x="7393" y="4554"/>
                </a:lnTo>
                <a:lnTo>
                  <a:pt x="7393" y="5202"/>
                </a:lnTo>
                <a:close/>
                <a:moveTo>
                  <a:pt x="7065" y="7408"/>
                </a:moveTo>
                <a:lnTo>
                  <a:pt x="7065" y="4802"/>
                </a:lnTo>
                <a:lnTo>
                  <a:pt x="6145" y="4802"/>
                </a:lnTo>
                <a:lnTo>
                  <a:pt x="6145" y="5770"/>
                </a:lnTo>
                <a:lnTo>
                  <a:pt x="1232" y="5770"/>
                </a:lnTo>
                <a:lnTo>
                  <a:pt x="1232" y="4802"/>
                </a:lnTo>
                <a:lnTo>
                  <a:pt x="312" y="4802"/>
                </a:lnTo>
                <a:lnTo>
                  <a:pt x="312" y="7408"/>
                </a:lnTo>
                <a:lnTo>
                  <a:pt x="7065" y="7408"/>
                </a:lnTo>
                <a:close/>
                <a:moveTo>
                  <a:pt x="1608" y="248"/>
                </a:moveTo>
                <a:lnTo>
                  <a:pt x="1608" y="5474"/>
                </a:lnTo>
                <a:lnTo>
                  <a:pt x="5786" y="5474"/>
                </a:lnTo>
                <a:lnTo>
                  <a:pt x="5786" y="1856"/>
                </a:lnTo>
                <a:lnTo>
                  <a:pt x="4164" y="1856"/>
                </a:lnTo>
                <a:lnTo>
                  <a:pt x="4164" y="248"/>
                </a:lnTo>
                <a:lnTo>
                  <a:pt x="1608" y="248"/>
                </a:lnTo>
                <a:close/>
                <a:moveTo>
                  <a:pt x="4523" y="404"/>
                </a:moveTo>
                <a:lnTo>
                  <a:pt x="4523" y="1591"/>
                </a:lnTo>
                <a:lnTo>
                  <a:pt x="5703" y="1591"/>
                </a:lnTo>
                <a:lnTo>
                  <a:pt x="4523" y="404"/>
                </a:lnTo>
                <a:close/>
                <a:moveTo>
                  <a:pt x="7705" y="6443"/>
                </a:moveTo>
                <a:lnTo>
                  <a:pt x="7705" y="5434"/>
                </a:lnTo>
                <a:lnTo>
                  <a:pt x="7441" y="5434"/>
                </a:lnTo>
                <a:lnTo>
                  <a:pt x="7441" y="6443"/>
                </a:lnTo>
                <a:lnTo>
                  <a:pt x="7705" y="6443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731289" y="1177219"/>
            <a:ext cx="20162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19167" y="2278447"/>
            <a:ext cx="26169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what significance like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this also has to you to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Why province dessert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58146" y="1177219"/>
            <a:ext cx="20162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857774" y="2278447"/>
            <a:ext cx="26169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what significance like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this also has to you to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Why province dessert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9" name="KSO_Shape"/>
          <p:cNvSpPr>
            <a:spLocks/>
          </p:cNvSpPr>
          <p:nvPr/>
        </p:nvSpPr>
        <p:spPr bwMode="auto">
          <a:xfrm>
            <a:off x="4590913" y="1833168"/>
            <a:ext cx="273476" cy="364850"/>
          </a:xfrm>
          <a:custGeom>
            <a:avLst/>
            <a:gdLst>
              <a:gd name="T0" fmla="*/ 1188872 w 619"/>
              <a:gd name="T1" fmla="*/ 0 h 619"/>
              <a:gd name="T2" fmla="*/ 1188872 w 619"/>
              <a:gd name="T3" fmla="*/ 0 h 619"/>
              <a:gd name="T4" fmla="*/ 706779 w 619"/>
              <a:gd name="T5" fmla="*/ 171605 h 619"/>
              <a:gd name="T6" fmla="*/ 641337 w 619"/>
              <a:gd name="T7" fmla="*/ 171605 h 619"/>
              <a:gd name="T8" fmla="*/ 159243 w 619"/>
              <a:gd name="T9" fmla="*/ 0 h 619"/>
              <a:gd name="T10" fmla="*/ 0 w 619"/>
              <a:gd name="T11" fmla="*/ 215233 h 619"/>
              <a:gd name="T12" fmla="*/ 0 w 619"/>
              <a:gd name="T13" fmla="*/ 1413559 h 619"/>
              <a:gd name="T14" fmla="*/ 159243 w 619"/>
              <a:gd name="T15" fmla="*/ 1625884 h 619"/>
              <a:gd name="T16" fmla="*/ 641337 w 619"/>
              <a:gd name="T17" fmla="*/ 1797488 h 619"/>
              <a:gd name="T18" fmla="*/ 706779 w 619"/>
              <a:gd name="T19" fmla="*/ 1797488 h 619"/>
              <a:gd name="T20" fmla="*/ 1188872 w 619"/>
              <a:gd name="T21" fmla="*/ 1625884 h 619"/>
              <a:gd name="T22" fmla="*/ 1348116 w 619"/>
              <a:gd name="T23" fmla="*/ 1413559 h 619"/>
              <a:gd name="T24" fmla="*/ 1348116 w 619"/>
              <a:gd name="T25" fmla="*/ 215233 h 619"/>
              <a:gd name="T26" fmla="*/ 1188872 w 619"/>
              <a:gd name="T27" fmla="*/ 0 h 619"/>
              <a:gd name="T28" fmla="*/ 641337 w 619"/>
              <a:gd name="T29" fmla="*/ 1713140 h 619"/>
              <a:gd name="T30" fmla="*/ 641337 w 619"/>
              <a:gd name="T31" fmla="*/ 1713140 h 619"/>
              <a:gd name="T32" fmla="*/ 159243 w 619"/>
              <a:gd name="T33" fmla="*/ 1541535 h 619"/>
              <a:gd name="T34" fmla="*/ 63261 w 619"/>
              <a:gd name="T35" fmla="*/ 1413559 h 619"/>
              <a:gd name="T36" fmla="*/ 63261 w 619"/>
              <a:gd name="T37" fmla="*/ 215233 h 619"/>
              <a:gd name="T38" fmla="*/ 159243 w 619"/>
              <a:gd name="T39" fmla="*/ 84348 h 619"/>
              <a:gd name="T40" fmla="*/ 641337 w 619"/>
              <a:gd name="T41" fmla="*/ 255953 h 619"/>
              <a:gd name="T42" fmla="*/ 641337 w 619"/>
              <a:gd name="T43" fmla="*/ 1713140 h 619"/>
              <a:gd name="T44" fmla="*/ 1284854 w 619"/>
              <a:gd name="T45" fmla="*/ 1413559 h 619"/>
              <a:gd name="T46" fmla="*/ 1284854 w 619"/>
              <a:gd name="T47" fmla="*/ 1413559 h 619"/>
              <a:gd name="T48" fmla="*/ 1188872 w 619"/>
              <a:gd name="T49" fmla="*/ 1541535 h 619"/>
              <a:gd name="T50" fmla="*/ 706779 w 619"/>
              <a:gd name="T51" fmla="*/ 1713140 h 619"/>
              <a:gd name="T52" fmla="*/ 706779 w 619"/>
              <a:gd name="T53" fmla="*/ 255953 h 619"/>
              <a:gd name="T54" fmla="*/ 1188872 w 619"/>
              <a:gd name="T55" fmla="*/ 84348 h 619"/>
              <a:gd name="T56" fmla="*/ 1284854 w 619"/>
              <a:gd name="T57" fmla="*/ 215233 h 619"/>
              <a:gd name="T58" fmla="*/ 1284854 w 619"/>
              <a:gd name="T59" fmla="*/ 1413559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10027671" y="1853434"/>
            <a:ext cx="277174" cy="359966"/>
          </a:xfrm>
          <a:custGeom>
            <a:avLst/>
            <a:gdLst>
              <a:gd name="T0" fmla="*/ 2147483646 w 5278"/>
              <a:gd name="T1" fmla="*/ 2147483646 h 6863"/>
              <a:gd name="T2" fmla="*/ 2147483646 w 5278"/>
              <a:gd name="T3" fmla="*/ 2147483646 h 6863"/>
              <a:gd name="T4" fmla="*/ 2147483646 w 5278"/>
              <a:gd name="T5" fmla="*/ 2147483646 h 6863"/>
              <a:gd name="T6" fmla="*/ 2147483646 w 5278"/>
              <a:gd name="T7" fmla="*/ 2147483646 h 6863"/>
              <a:gd name="T8" fmla="*/ 2147483646 w 5278"/>
              <a:gd name="T9" fmla="*/ 2147483646 h 6863"/>
              <a:gd name="T10" fmla="*/ 2147483646 w 5278"/>
              <a:gd name="T11" fmla="*/ 2147483646 h 6863"/>
              <a:gd name="T12" fmla="*/ 2147483646 w 5278"/>
              <a:gd name="T13" fmla="*/ 2147483646 h 6863"/>
              <a:gd name="T14" fmla="*/ 2147483646 w 5278"/>
              <a:gd name="T15" fmla="*/ 2147483646 h 6863"/>
              <a:gd name="T16" fmla="*/ 2147483646 w 5278"/>
              <a:gd name="T17" fmla="*/ 2147483646 h 6863"/>
              <a:gd name="T18" fmla="*/ 2147483646 w 5278"/>
              <a:gd name="T19" fmla="*/ 2147483646 h 6863"/>
              <a:gd name="T20" fmla="*/ 2147483646 w 5278"/>
              <a:gd name="T21" fmla="*/ 2147483646 h 6863"/>
              <a:gd name="T22" fmla="*/ 2147483646 w 5278"/>
              <a:gd name="T23" fmla="*/ 2147483646 h 6863"/>
              <a:gd name="T24" fmla="*/ 2147483646 w 5278"/>
              <a:gd name="T25" fmla="*/ 2147483646 h 6863"/>
              <a:gd name="T26" fmla="*/ 2147483646 w 5278"/>
              <a:gd name="T27" fmla="*/ 2147483646 h 6863"/>
              <a:gd name="T28" fmla="*/ 2147483646 w 5278"/>
              <a:gd name="T29" fmla="*/ 2147483646 h 6863"/>
              <a:gd name="T30" fmla="*/ 2147483646 w 5278"/>
              <a:gd name="T31" fmla="*/ 2147483646 h 6863"/>
              <a:gd name="T32" fmla="*/ 2147483646 w 5278"/>
              <a:gd name="T33" fmla="*/ 2147483646 h 6863"/>
              <a:gd name="T34" fmla="*/ 2147483646 w 5278"/>
              <a:gd name="T35" fmla="*/ 2147483646 h 6863"/>
              <a:gd name="T36" fmla="*/ 2147483646 w 5278"/>
              <a:gd name="T37" fmla="*/ 2147483646 h 6863"/>
              <a:gd name="T38" fmla="*/ 2147483646 w 5278"/>
              <a:gd name="T39" fmla="*/ 2147483646 h 6863"/>
              <a:gd name="T40" fmla="*/ 2147483646 w 5278"/>
              <a:gd name="T41" fmla="*/ 2147483646 h 6863"/>
              <a:gd name="T42" fmla="*/ 2147483646 w 5278"/>
              <a:gd name="T43" fmla="*/ 2147483646 h 6863"/>
              <a:gd name="T44" fmla="*/ 2147483646 w 5278"/>
              <a:gd name="T45" fmla="*/ 2147483646 h 6863"/>
              <a:gd name="T46" fmla="*/ 2147483646 w 5278"/>
              <a:gd name="T47" fmla="*/ 2147483646 h 6863"/>
              <a:gd name="T48" fmla="*/ 2147483646 w 5278"/>
              <a:gd name="T49" fmla="*/ 2147483646 h 6863"/>
              <a:gd name="T50" fmla="*/ 2147483646 w 5278"/>
              <a:gd name="T51" fmla="*/ 2147483646 h 6863"/>
              <a:gd name="T52" fmla="*/ 2147483646 w 5278"/>
              <a:gd name="T53" fmla="*/ 2147483646 h 6863"/>
              <a:gd name="T54" fmla="*/ 2147483646 w 5278"/>
              <a:gd name="T55" fmla="*/ 2147483646 h 6863"/>
              <a:gd name="T56" fmla="*/ 2147483646 w 5278"/>
              <a:gd name="T57" fmla="*/ 2147483646 h 6863"/>
              <a:gd name="T58" fmla="*/ 2147483646 w 5278"/>
              <a:gd name="T59" fmla="*/ 2147483646 h 6863"/>
              <a:gd name="T60" fmla="*/ 2147483646 w 5278"/>
              <a:gd name="T61" fmla="*/ 2147483646 h 6863"/>
              <a:gd name="T62" fmla="*/ 2147483646 w 5278"/>
              <a:gd name="T63" fmla="*/ 2147483646 h 6863"/>
              <a:gd name="T64" fmla="*/ 2147483646 w 5278"/>
              <a:gd name="T65" fmla="*/ 2147483646 h 6863"/>
              <a:gd name="T66" fmla="*/ 2147483646 w 5278"/>
              <a:gd name="T67" fmla="*/ 2147483646 h 6863"/>
              <a:gd name="T68" fmla="*/ 2147483646 w 5278"/>
              <a:gd name="T69" fmla="*/ 2147483646 h 6863"/>
              <a:gd name="T70" fmla="*/ 2147483646 w 5278"/>
              <a:gd name="T71" fmla="*/ 2147483646 h 6863"/>
              <a:gd name="T72" fmla="*/ 2147483646 w 5278"/>
              <a:gd name="T73" fmla="*/ 2147483646 h 6863"/>
              <a:gd name="T74" fmla="*/ 2147483646 w 5278"/>
              <a:gd name="T75" fmla="*/ 2147483646 h 6863"/>
              <a:gd name="T76" fmla="*/ 2147483646 w 5278"/>
              <a:gd name="T77" fmla="*/ 2147483646 h 6863"/>
              <a:gd name="T78" fmla="*/ 2147483646 w 5278"/>
              <a:gd name="T79" fmla="*/ 2147483646 h 6863"/>
              <a:gd name="T80" fmla="*/ 2147483646 w 5278"/>
              <a:gd name="T81" fmla="*/ 2147483646 h 6863"/>
              <a:gd name="T82" fmla="*/ 2147483646 w 5278"/>
              <a:gd name="T83" fmla="*/ 2147483646 h 6863"/>
              <a:gd name="T84" fmla="*/ 0 w 5278"/>
              <a:gd name="T85" fmla="*/ 2147483646 h 6863"/>
              <a:gd name="T86" fmla="*/ 2147483646 w 5278"/>
              <a:gd name="T87" fmla="*/ 2147483646 h 6863"/>
              <a:gd name="T88" fmla="*/ 2147483646 w 5278"/>
              <a:gd name="T89" fmla="*/ 2147483646 h 6863"/>
              <a:gd name="T90" fmla="*/ 2147483646 w 5278"/>
              <a:gd name="T91" fmla="*/ 2147483646 h 6863"/>
              <a:gd name="T92" fmla="*/ 2147483646 w 5278"/>
              <a:gd name="T93" fmla="*/ 2147483646 h 6863"/>
              <a:gd name="T94" fmla="*/ 2147483646 w 5278"/>
              <a:gd name="T95" fmla="*/ 2147483646 h 6863"/>
              <a:gd name="T96" fmla="*/ 2147483646 w 5278"/>
              <a:gd name="T97" fmla="*/ 1347340187 h 6863"/>
              <a:gd name="T98" fmla="*/ 2147483646 w 5278"/>
              <a:gd name="T99" fmla="*/ 513294381 h 6863"/>
              <a:gd name="T100" fmla="*/ 2147483646 w 5278"/>
              <a:gd name="T101" fmla="*/ 42761601 h 6863"/>
              <a:gd name="T102" fmla="*/ 2147483646 w 5278"/>
              <a:gd name="T103" fmla="*/ 21419384 h 6863"/>
              <a:gd name="T104" fmla="*/ 2147483646 w 5278"/>
              <a:gd name="T105" fmla="*/ 363589915 h 6863"/>
              <a:gd name="T106" fmla="*/ 2147483646 w 5278"/>
              <a:gd name="T107" fmla="*/ 1133454737 h 6863"/>
              <a:gd name="T108" fmla="*/ 2147483646 w 5278"/>
              <a:gd name="T109" fmla="*/ 2147483646 h 6863"/>
              <a:gd name="T110" fmla="*/ 2147483646 w 5278"/>
              <a:gd name="T111" fmla="*/ 2147483646 h 6863"/>
              <a:gd name="T112" fmla="*/ 2147483646 w 5278"/>
              <a:gd name="T113" fmla="*/ 2147483646 h 6863"/>
              <a:gd name="T114" fmla="*/ 2147483646 w 5278"/>
              <a:gd name="T115" fmla="*/ 2147483646 h 6863"/>
              <a:gd name="T116" fmla="*/ 2147483646 w 5278"/>
              <a:gd name="T117" fmla="*/ 2147483646 h 6863"/>
              <a:gd name="T118" fmla="*/ 2147483646 w 5278"/>
              <a:gd name="T119" fmla="*/ 2147483646 h 68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278" h="6863">
                <a:moveTo>
                  <a:pt x="4046" y="5103"/>
                </a:moveTo>
                <a:lnTo>
                  <a:pt x="1054" y="5103"/>
                </a:lnTo>
                <a:lnTo>
                  <a:pt x="1054" y="4927"/>
                </a:lnTo>
                <a:lnTo>
                  <a:pt x="4046" y="4927"/>
                </a:lnTo>
                <a:lnTo>
                  <a:pt x="4046" y="5103"/>
                </a:lnTo>
                <a:close/>
                <a:moveTo>
                  <a:pt x="2814" y="4575"/>
                </a:moveTo>
                <a:lnTo>
                  <a:pt x="1054" y="4575"/>
                </a:lnTo>
                <a:lnTo>
                  <a:pt x="1054" y="4399"/>
                </a:lnTo>
                <a:lnTo>
                  <a:pt x="2814" y="4399"/>
                </a:lnTo>
                <a:lnTo>
                  <a:pt x="2814" y="4575"/>
                </a:lnTo>
                <a:close/>
                <a:moveTo>
                  <a:pt x="3342" y="4047"/>
                </a:moveTo>
                <a:lnTo>
                  <a:pt x="1054" y="4047"/>
                </a:lnTo>
                <a:lnTo>
                  <a:pt x="1054" y="3872"/>
                </a:lnTo>
                <a:lnTo>
                  <a:pt x="3342" y="3872"/>
                </a:lnTo>
                <a:lnTo>
                  <a:pt x="3342" y="4047"/>
                </a:lnTo>
                <a:close/>
                <a:moveTo>
                  <a:pt x="4222" y="3520"/>
                </a:moveTo>
                <a:lnTo>
                  <a:pt x="1054" y="3520"/>
                </a:lnTo>
                <a:lnTo>
                  <a:pt x="1054" y="3344"/>
                </a:lnTo>
                <a:lnTo>
                  <a:pt x="4222" y="3344"/>
                </a:lnTo>
                <a:lnTo>
                  <a:pt x="4222" y="3520"/>
                </a:lnTo>
                <a:close/>
                <a:moveTo>
                  <a:pt x="2814" y="2992"/>
                </a:moveTo>
                <a:lnTo>
                  <a:pt x="1054" y="2992"/>
                </a:lnTo>
                <a:lnTo>
                  <a:pt x="1054" y="2816"/>
                </a:lnTo>
                <a:lnTo>
                  <a:pt x="2814" y="2816"/>
                </a:lnTo>
                <a:lnTo>
                  <a:pt x="2814" y="2992"/>
                </a:lnTo>
                <a:close/>
                <a:moveTo>
                  <a:pt x="4750" y="1056"/>
                </a:moveTo>
                <a:lnTo>
                  <a:pt x="3518" y="1056"/>
                </a:lnTo>
                <a:lnTo>
                  <a:pt x="3620" y="1362"/>
                </a:lnTo>
                <a:lnTo>
                  <a:pt x="3664" y="1373"/>
                </a:lnTo>
                <a:lnTo>
                  <a:pt x="3707" y="1385"/>
                </a:lnTo>
                <a:lnTo>
                  <a:pt x="3747" y="1397"/>
                </a:lnTo>
                <a:lnTo>
                  <a:pt x="3785" y="1412"/>
                </a:lnTo>
                <a:lnTo>
                  <a:pt x="3822" y="1426"/>
                </a:lnTo>
                <a:lnTo>
                  <a:pt x="3856" y="1441"/>
                </a:lnTo>
                <a:lnTo>
                  <a:pt x="3888" y="1458"/>
                </a:lnTo>
                <a:lnTo>
                  <a:pt x="3919" y="1476"/>
                </a:lnTo>
                <a:lnTo>
                  <a:pt x="3948" y="1494"/>
                </a:lnTo>
                <a:lnTo>
                  <a:pt x="3976" y="1513"/>
                </a:lnTo>
                <a:lnTo>
                  <a:pt x="4001" y="1534"/>
                </a:lnTo>
                <a:lnTo>
                  <a:pt x="4025" y="1555"/>
                </a:lnTo>
                <a:lnTo>
                  <a:pt x="4046" y="1577"/>
                </a:lnTo>
                <a:lnTo>
                  <a:pt x="4067" y="1599"/>
                </a:lnTo>
                <a:lnTo>
                  <a:pt x="4086" y="1622"/>
                </a:lnTo>
                <a:lnTo>
                  <a:pt x="4104" y="1646"/>
                </a:lnTo>
                <a:lnTo>
                  <a:pt x="4119" y="1671"/>
                </a:lnTo>
                <a:lnTo>
                  <a:pt x="4134" y="1696"/>
                </a:lnTo>
                <a:lnTo>
                  <a:pt x="4148" y="1723"/>
                </a:lnTo>
                <a:lnTo>
                  <a:pt x="4160" y="1749"/>
                </a:lnTo>
                <a:lnTo>
                  <a:pt x="4171" y="1777"/>
                </a:lnTo>
                <a:lnTo>
                  <a:pt x="4180" y="1805"/>
                </a:lnTo>
                <a:lnTo>
                  <a:pt x="4189" y="1834"/>
                </a:lnTo>
                <a:lnTo>
                  <a:pt x="4196" y="1863"/>
                </a:lnTo>
                <a:lnTo>
                  <a:pt x="4203" y="1892"/>
                </a:lnTo>
                <a:lnTo>
                  <a:pt x="4208" y="1923"/>
                </a:lnTo>
                <a:lnTo>
                  <a:pt x="4213" y="1953"/>
                </a:lnTo>
                <a:lnTo>
                  <a:pt x="4216" y="1984"/>
                </a:lnTo>
                <a:lnTo>
                  <a:pt x="4219" y="2015"/>
                </a:lnTo>
                <a:lnTo>
                  <a:pt x="4221" y="2047"/>
                </a:lnTo>
                <a:lnTo>
                  <a:pt x="4222" y="2078"/>
                </a:lnTo>
                <a:lnTo>
                  <a:pt x="4222" y="2111"/>
                </a:lnTo>
                <a:lnTo>
                  <a:pt x="1054" y="2111"/>
                </a:lnTo>
                <a:lnTo>
                  <a:pt x="1056" y="2081"/>
                </a:lnTo>
                <a:lnTo>
                  <a:pt x="1057" y="2050"/>
                </a:lnTo>
                <a:lnTo>
                  <a:pt x="1058" y="2020"/>
                </a:lnTo>
                <a:lnTo>
                  <a:pt x="1062" y="1990"/>
                </a:lnTo>
                <a:lnTo>
                  <a:pt x="1065" y="1960"/>
                </a:lnTo>
                <a:lnTo>
                  <a:pt x="1070" y="1931"/>
                </a:lnTo>
                <a:lnTo>
                  <a:pt x="1076" y="1902"/>
                </a:lnTo>
                <a:lnTo>
                  <a:pt x="1083" y="1874"/>
                </a:lnTo>
                <a:lnTo>
                  <a:pt x="1092" y="1846"/>
                </a:lnTo>
                <a:lnTo>
                  <a:pt x="1101" y="1819"/>
                </a:lnTo>
                <a:lnTo>
                  <a:pt x="1111" y="1792"/>
                </a:lnTo>
                <a:lnTo>
                  <a:pt x="1123" y="1766"/>
                </a:lnTo>
                <a:lnTo>
                  <a:pt x="1135" y="1740"/>
                </a:lnTo>
                <a:lnTo>
                  <a:pt x="1149" y="1714"/>
                </a:lnTo>
                <a:lnTo>
                  <a:pt x="1165" y="1690"/>
                </a:lnTo>
                <a:lnTo>
                  <a:pt x="1180" y="1665"/>
                </a:lnTo>
                <a:lnTo>
                  <a:pt x="1198" y="1643"/>
                </a:lnTo>
                <a:lnTo>
                  <a:pt x="1217" y="1620"/>
                </a:lnTo>
                <a:lnTo>
                  <a:pt x="1239" y="1597"/>
                </a:lnTo>
                <a:lnTo>
                  <a:pt x="1260" y="1576"/>
                </a:lnTo>
                <a:lnTo>
                  <a:pt x="1284" y="1555"/>
                </a:lnTo>
                <a:lnTo>
                  <a:pt x="1309" y="1535"/>
                </a:lnTo>
                <a:lnTo>
                  <a:pt x="1336" y="1516"/>
                </a:lnTo>
                <a:lnTo>
                  <a:pt x="1363" y="1498"/>
                </a:lnTo>
                <a:lnTo>
                  <a:pt x="1393" y="1480"/>
                </a:lnTo>
                <a:lnTo>
                  <a:pt x="1426" y="1463"/>
                </a:lnTo>
                <a:lnTo>
                  <a:pt x="1458" y="1447"/>
                </a:lnTo>
                <a:lnTo>
                  <a:pt x="1493" y="1432"/>
                </a:lnTo>
                <a:lnTo>
                  <a:pt x="1530" y="1418"/>
                </a:lnTo>
                <a:lnTo>
                  <a:pt x="1568" y="1404"/>
                </a:lnTo>
                <a:lnTo>
                  <a:pt x="1609" y="1392"/>
                </a:lnTo>
                <a:lnTo>
                  <a:pt x="1651" y="1380"/>
                </a:lnTo>
                <a:lnTo>
                  <a:pt x="1758" y="1056"/>
                </a:lnTo>
                <a:lnTo>
                  <a:pt x="526" y="1056"/>
                </a:lnTo>
                <a:lnTo>
                  <a:pt x="526" y="6335"/>
                </a:lnTo>
                <a:lnTo>
                  <a:pt x="4750" y="6335"/>
                </a:lnTo>
                <a:lnTo>
                  <a:pt x="4750" y="1056"/>
                </a:lnTo>
                <a:close/>
                <a:moveTo>
                  <a:pt x="2638" y="265"/>
                </a:moveTo>
                <a:lnTo>
                  <a:pt x="2638" y="265"/>
                </a:lnTo>
                <a:lnTo>
                  <a:pt x="2611" y="266"/>
                </a:lnTo>
                <a:lnTo>
                  <a:pt x="2584" y="269"/>
                </a:lnTo>
                <a:lnTo>
                  <a:pt x="2559" y="275"/>
                </a:lnTo>
                <a:lnTo>
                  <a:pt x="2535" y="285"/>
                </a:lnTo>
                <a:lnTo>
                  <a:pt x="2513" y="296"/>
                </a:lnTo>
                <a:lnTo>
                  <a:pt x="2491" y="309"/>
                </a:lnTo>
                <a:lnTo>
                  <a:pt x="2471" y="324"/>
                </a:lnTo>
                <a:lnTo>
                  <a:pt x="2452" y="341"/>
                </a:lnTo>
                <a:lnTo>
                  <a:pt x="2435" y="360"/>
                </a:lnTo>
                <a:lnTo>
                  <a:pt x="2419" y="381"/>
                </a:lnTo>
                <a:lnTo>
                  <a:pt x="2406" y="402"/>
                </a:lnTo>
                <a:lnTo>
                  <a:pt x="2395" y="425"/>
                </a:lnTo>
                <a:lnTo>
                  <a:pt x="2386" y="449"/>
                </a:lnTo>
                <a:lnTo>
                  <a:pt x="2380" y="474"/>
                </a:lnTo>
                <a:lnTo>
                  <a:pt x="2375" y="500"/>
                </a:lnTo>
                <a:lnTo>
                  <a:pt x="2374" y="528"/>
                </a:lnTo>
                <a:lnTo>
                  <a:pt x="2375" y="554"/>
                </a:lnTo>
                <a:lnTo>
                  <a:pt x="2380" y="581"/>
                </a:lnTo>
                <a:lnTo>
                  <a:pt x="2386" y="606"/>
                </a:lnTo>
                <a:lnTo>
                  <a:pt x="2395" y="631"/>
                </a:lnTo>
                <a:lnTo>
                  <a:pt x="2406" y="654"/>
                </a:lnTo>
                <a:lnTo>
                  <a:pt x="2419" y="675"/>
                </a:lnTo>
                <a:lnTo>
                  <a:pt x="2435" y="696"/>
                </a:lnTo>
                <a:lnTo>
                  <a:pt x="2452" y="715"/>
                </a:lnTo>
                <a:lnTo>
                  <a:pt x="2471" y="732"/>
                </a:lnTo>
                <a:lnTo>
                  <a:pt x="2491" y="747"/>
                </a:lnTo>
                <a:lnTo>
                  <a:pt x="2513" y="760"/>
                </a:lnTo>
                <a:lnTo>
                  <a:pt x="2535" y="771"/>
                </a:lnTo>
                <a:lnTo>
                  <a:pt x="2559" y="779"/>
                </a:lnTo>
                <a:lnTo>
                  <a:pt x="2584" y="787"/>
                </a:lnTo>
                <a:lnTo>
                  <a:pt x="2611" y="790"/>
                </a:lnTo>
                <a:lnTo>
                  <a:pt x="2638" y="791"/>
                </a:lnTo>
                <a:lnTo>
                  <a:pt x="2665" y="790"/>
                </a:lnTo>
                <a:lnTo>
                  <a:pt x="2691" y="787"/>
                </a:lnTo>
                <a:lnTo>
                  <a:pt x="2716" y="779"/>
                </a:lnTo>
                <a:lnTo>
                  <a:pt x="2741" y="771"/>
                </a:lnTo>
                <a:lnTo>
                  <a:pt x="2764" y="760"/>
                </a:lnTo>
                <a:lnTo>
                  <a:pt x="2786" y="747"/>
                </a:lnTo>
                <a:lnTo>
                  <a:pt x="2806" y="732"/>
                </a:lnTo>
                <a:lnTo>
                  <a:pt x="2825" y="715"/>
                </a:lnTo>
                <a:lnTo>
                  <a:pt x="2842" y="696"/>
                </a:lnTo>
                <a:lnTo>
                  <a:pt x="2857" y="675"/>
                </a:lnTo>
                <a:lnTo>
                  <a:pt x="2871" y="654"/>
                </a:lnTo>
                <a:lnTo>
                  <a:pt x="2881" y="631"/>
                </a:lnTo>
                <a:lnTo>
                  <a:pt x="2890" y="606"/>
                </a:lnTo>
                <a:lnTo>
                  <a:pt x="2897" y="581"/>
                </a:lnTo>
                <a:lnTo>
                  <a:pt x="2900" y="554"/>
                </a:lnTo>
                <a:lnTo>
                  <a:pt x="2902" y="528"/>
                </a:lnTo>
                <a:lnTo>
                  <a:pt x="2900" y="500"/>
                </a:lnTo>
                <a:lnTo>
                  <a:pt x="2897" y="474"/>
                </a:lnTo>
                <a:lnTo>
                  <a:pt x="2890" y="449"/>
                </a:lnTo>
                <a:lnTo>
                  <a:pt x="2881" y="425"/>
                </a:lnTo>
                <a:lnTo>
                  <a:pt x="2871" y="402"/>
                </a:lnTo>
                <a:lnTo>
                  <a:pt x="2857" y="381"/>
                </a:lnTo>
                <a:lnTo>
                  <a:pt x="2842" y="360"/>
                </a:lnTo>
                <a:lnTo>
                  <a:pt x="2825" y="341"/>
                </a:lnTo>
                <a:lnTo>
                  <a:pt x="2806" y="324"/>
                </a:lnTo>
                <a:lnTo>
                  <a:pt x="2786" y="309"/>
                </a:lnTo>
                <a:lnTo>
                  <a:pt x="2764" y="296"/>
                </a:lnTo>
                <a:lnTo>
                  <a:pt x="2741" y="285"/>
                </a:lnTo>
                <a:lnTo>
                  <a:pt x="2716" y="275"/>
                </a:lnTo>
                <a:lnTo>
                  <a:pt x="2691" y="269"/>
                </a:lnTo>
                <a:lnTo>
                  <a:pt x="2665" y="266"/>
                </a:lnTo>
                <a:lnTo>
                  <a:pt x="2638" y="265"/>
                </a:lnTo>
                <a:close/>
                <a:moveTo>
                  <a:pt x="0" y="6863"/>
                </a:moveTo>
                <a:lnTo>
                  <a:pt x="0" y="528"/>
                </a:lnTo>
                <a:lnTo>
                  <a:pt x="2110" y="528"/>
                </a:lnTo>
                <a:lnTo>
                  <a:pt x="2110" y="500"/>
                </a:lnTo>
                <a:lnTo>
                  <a:pt x="2113" y="474"/>
                </a:lnTo>
                <a:lnTo>
                  <a:pt x="2116" y="448"/>
                </a:lnTo>
                <a:lnTo>
                  <a:pt x="2121" y="421"/>
                </a:lnTo>
                <a:lnTo>
                  <a:pt x="2127" y="396"/>
                </a:lnTo>
                <a:lnTo>
                  <a:pt x="2134" y="371"/>
                </a:lnTo>
                <a:lnTo>
                  <a:pt x="2143" y="346"/>
                </a:lnTo>
                <a:lnTo>
                  <a:pt x="2152" y="322"/>
                </a:lnTo>
                <a:lnTo>
                  <a:pt x="2162" y="299"/>
                </a:lnTo>
                <a:lnTo>
                  <a:pt x="2174" y="277"/>
                </a:lnTo>
                <a:lnTo>
                  <a:pt x="2187" y="254"/>
                </a:lnTo>
                <a:lnTo>
                  <a:pt x="2200" y="232"/>
                </a:lnTo>
                <a:lnTo>
                  <a:pt x="2216" y="212"/>
                </a:lnTo>
                <a:lnTo>
                  <a:pt x="2231" y="192"/>
                </a:lnTo>
                <a:lnTo>
                  <a:pt x="2248" y="172"/>
                </a:lnTo>
                <a:lnTo>
                  <a:pt x="2265" y="154"/>
                </a:lnTo>
                <a:lnTo>
                  <a:pt x="2283" y="136"/>
                </a:lnTo>
                <a:lnTo>
                  <a:pt x="2302" y="121"/>
                </a:lnTo>
                <a:lnTo>
                  <a:pt x="2322" y="105"/>
                </a:lnTo>
                <a:lnTo>
                  <a:pt x="2343" y="90"/>
                </a:lnTo>
                <a:lnTo>
                  <a:pt x="2364" y="77"/>
                </a:lnTo>
                <a:lnTo>
                  <a:pt x="2387" y="63"/>
                </a:lnTo>
                <a:lnTo>
                  <a:pt x="2410" y="53"/>
                </a:lnTo>
                <a:lnTo>
                  <a:pt x="2432" y="42"/>
                </a:lnTo>
                <a:lnTo>
                  <a:pt x="2456" y="32"/>
                </a:lnTo>
                <a:lnTo>
                  <a:pt x="2481" y="24"/>
                </a:lnTo>
                <a:lnTo>
                  <a:pt x="2507" y="17"/>
                </a:lnTo>
                <a:lnTo>
                  <a:pt x="2532" y="11"/>
                </a:lnTo>
                <a:lnTo>
                  <a:pt x="2558" y="6"/>
                </a:lnTo>
                <a:lnTo>
                  <a:pt x="2584" y="2"/>
                </a:lnTo>
                <a:lnTo>
                  <a:pt x="2611" y="1"/>
                </a:lnTo>
                <a:lnTo>
                  <a:pt x="2638" y="0"/>
                </a:lnTo>
                <a:lnTo>
                  <a:pt x="2665" y="1"/>
                </a:lnTo>
                <a:lnTo>
                  <a:pt x="2692" y="2"/>
                </a:lnTo>
                <a:lnTo>
                  <a:pt x="2718" y="6"/>
                </a:lnTo>
                <a:lnTo>
                  <a:pt x="2745" y="11"/>
                </a:lnTo>
                <a:lnTo>
                  <a:pt x="2770" y="17"/>
                </a:lnTo>
                <a:lnTo>
                  <a:pt x="2795" y="24"/>
                </a:lnTo>
                <a:lnTo>
                  <a:pt x="2820" y="32"/>
                </a:lnTo>
                <a:lnTo>
                  <a:pt x="2844" y="42"/>
                </a:lnTo>
                <a:lnTo>
                  <a:pt x="2867" y="53"/>
                </a:lnTo>
                <a:lnTo>
                  <a:pt x="2890" y="63"/>
                </a:lnTo>
                <a:lnTo>
                  <a:pt x="2912" y="77"/>
                </a:lnTo>
                <a:lnTo>
                  <a:pt x="2934" y="90"/>
                </a:lnTo>
                <a:lnTo>
                  <a:pt x="2954" y="105"/>
                </a:lnTo>
                <a:lnTo>
                  <a:pt x="2975" y="121"/>
                </a:lnTo>
                <a:lnTo>
                  <a:pt x="2994" y="136"/>
                </a:lnTo>
                <a:lnTo>
                  <a:pt x="3012" y="154"/>
                </a:lnTo>
                <a:lnTo>
                  <a:pt x="3030" y="172"/>
                </a:lnTo>
                <a:lnTo>
                  <a:pt x="3045" y="192"/>
                </a:lnTo>
                <a:lnTo>
                  <a:pt x="3062" y="212"/>
                </a:lnTo>
                <a:lnTo>
                  <a:pt x="3076" y="232"/>
                </a:lnTo>
                <a:lnTo>
                  <a:pt x="3090" y="254"/>
                </a:lnTo>
                <a:lnTo>
                  <a:pt x="3103" y="277"/>
                </a:lnTo>
                <a:lnTo>
                  <a:pt x="3115" y="299"/>
                </a:lnTo>
                <a:lnTo>
                  <a:pt x="3126" y="322"/>
                </a:lnTo>
                <a:lnTo>
                  <a:pt x="3134" y="346"/>
                </a:lnTo>
                <a:lnTo>
                  <a:pt x="3142" y="371"/>
                </a:lnTo>
                <a:lnTo>
                  <a:pt x="3149" y="396"/>
                </a:lnTo>
                <a:lnTo>
                  <a:pt x="3155" y="421"/>
                </a:lnTo>
                <a:lnTo>
                  <a:pt x="3160" y="448"/>
                </a:lnTo>
                <a:lnTo>
                  <a:pt x="3164" y="474"/>
                </a:lnTo>
                <a:lnTo>
                  <a:pt x="3166" y="500"/>
                </a:lnTo>
                <a:lnTo>
                  <a:pt x="3166" y="528"/>
                </a:lnTo>
                <a:lnTo>
                  <a:pt x="5278" y="528"/>
                </a:lnTo>
                <a:lnTo>
                  <a:pt x="5278" y="6863"/>
                </a:lnTo>
                <a:lnTo>
                  <a:pt x="0" y="6863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06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prestige"/>
      </p:transition>
    </mc:Choice>
    <mc:Fallback xmlns="">
      <p:transition spd="slow" advClick="0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8343" r="12898"/>
          <a:stretch/>
        </p:blipFill>
        <p:spPr>
          <a:xfrm>
            <a:off x="-24680" y="0"/>
            <a:ext cx="6120680" cy="6877832"/>
          </a:xfrm>
          <a:prstGeom prst="rect">
            <a:avLst/>
          </a:prstGeom>
        </p:spPr>
      </p:pic>
      <p:sp>
        <p:nvSpPr>
          <p:cNvPr id="2" name="图文框 1"/>
          <p:cNvSpPr/>
          <p:nvPr/>
        </p:nvSpPr>
        <p:spPr>
          <a:xfrm>
            <a:off x="1055441" y="559191"/>
            <a:ext cx="3960440" cy="5759450"/>
          </a:xfrm>
          <a:prstGeom prst="frame">
            <a:avLst>
              <a:gd name="adj1" fmla="val 747"/>
            </a:avLst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63804" y="1124744"/>
            <a:ext cx="50043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6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Simsun" panose="02010600030101010101" pitchFamily="2" charset="-122"/>
              </a:rPr>
              <a:t>Actually</a:t>
            </a: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Simsun" panose="02010600030101010101" pitchFamily="2" charset="-122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Simsun" panose="02010600030101010101" pitchFamily="2" charset="-122"/>
              </a:rPr>
              <a:t>you do not Understand me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6566916" y="764704"/>
            <a:ext cx="4713660" cy="144016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 flipH="1">
            <a:off x="7623760" y="4832065"/>
            <a:ext cx="324067" cy="297061"/>
          </a:xfrm>
          <a:custGeom>
            <a:avLst/>
            <a:gdLst>
              <a:gd name="T0" fmla="*/ 2147483646 w 269"/>
              <a:gd name="T1" fmla="*/ 0 h 247"/>
              <a:gd name="T2" fmla="*/ 2147483646 w 269"/>
              <a:gd name="T3" fmla="*/ 0 h 247"/>
              <a:gd name="T4" fmla="*/ 2147483646 w 269"/>
              <a:gd name="T5" fmla="*/ 2147483646 h 247"/>
              <a:gd name="T6" fmla="*/ 2147483646 w 269"/>
              <a:gd name="T7" fmla="*/ 2147483646 h 247"/>
              <a:gd name="T8" fmla="*/ 2147483646 w 269"/>
              <a:gd name="T9" fmla="*/ 2147483646 h 247"/>
              <a:gd name="T10" fmla="*/ 2147483646 w 269"/>
              <a:gd name="T11" fmla="*/ 2147483646 h 247"/>
              <a:gd name="T12" fmla="*/ 2147483646 w 269"/>
              <a:gd name="T13" fmla="*/ 2147483646 h 247"/>
              <a:gd name="T14" fmla="*/ 2147483646 w 269"/>
              <a:gd name="T15" fmla="*/ 2147483646 h 247"/>
              <a:gd name="T16" fmla="*/ 2147483646 w 269"/>
              <a:gd name="T17" fmla="*/ 2147483646 h 247"/>
              <a:gd name="T18" fmla="*/ 2147483646 w 269"/>
              <a:gd name="T19" fmla="*/ 2147483646 h 247"/>
              <a:gd name="T20" fmla="*/ 2147483646 w 269"/>
              <a:gd name="T21" fmla="*/ 2147483646 h 247"/>
              <a:gd name="T22" fmla="*/ 2147483646 w 269"/>
              <a:gd name="T23" fmla="*/ 2147483646 h 247"/>
              <a:gd name="T24" fmla="*/ 2147483646 w 269"/>
              <a:gd name="T25" fmla="*/ 2147483646 h 247"/>
              <a:gd name="T26" fmla="*/ 2147483646 w 269"/>
              <a:gd name="T27" fmla="*/ 2147483646 h 247"/>
              <a:gd name="T28" fmla="*/ 2147483646 w 269"/>
              <a:gd name="T29" fmla="*/ 2147483646 h 247"/>
              <a:gd name="T30" fmla="*/ 2147483646 w 269"/>
              <a:gd name="T31" fmla="*/ 2147483646 h 247"/>
              <a:gd name="T32" fmla="*/ 2147483646 w 269"/>
              <a:gd name="T33" fmla="*/ 2147483646 h 247"/>
              <a:gd name="T34" fmla="*/ 2147483646 w 269"/>
              <a:gd name="T35" fmla="*/ 2147483646 h 247"/>
              <a:gd name="T36" fmla="*/ 2147483646 w 269"/>
              <a:gd name="T37" fmla="*/ 2147483646 h 247"/>
              <a:gd name="T38" fmla="*/ 2147483646 w 269"/>
              <a:gd name="T39" fmla="*/ 2147483646 h 247"/>
              <a:gd name="T40" fmla="*/ 2147483646 w 269"/>
              <a:gd name="T41" fmla="*/ 2147483646 h 247"/>
              <a:gd name="T42" fmla="*/ 2147483646 w 269"/>
              <a:gd name="T43" fmla="*/ 2147483646 h 247"/>
              <a:gd name="T44" fmla="*/ 2147483646 w 269"/>
              <a:gd name="T45" fmla="*/ 2147483646 h 247"/>
              <a:gd name="T46" fmla="*/ 2147483646 w 269"/>
              <a:gd name="T47" fmla="*/ 2147483646 h 247"/>
              <a:gd name="T48" fmla="*/ 2147483646 w 269"/>
              <a:gd name="T49" fmla="*/ 2147483646 h 247"/>
              <a:gd name="T50" fmla="*/ 2147483646 w 269"/>
              <a:gd name="T51" fmla="*/ 2147483646 h 247"/>
              <a:gd name="T52" fmla="*/ 2147483646 w 269"/>
              <a:gd name="T53" fmla="*/ 2147483646 h 247"/>
              <a:gd name="T54" fmla="*/ 2147483646 w 269"/>
              <a:gd name="T55" fmla="*/ 2147483646 h 247"/>
              <a:gd name="T56" fmla="*/ 2147483646 w 269"/>
              <a:gd name="T57" fmla="*/ 2147483646 h 247"/>
              <a:gd name="T58" fmla="*/ 2147483646 w 269"/>
              <a:gd name="T59" fmla="*/ 2147483646 h 247"/>
              <a:gd name="T60" fmla="*/ 2147483646 w 269"/>
              <a:gd name="T61" fmla="*/ 2147483646 h 247"/>
              <a:gd name="T62" fmla="*/ 2147483646 w 269"/>
              <a:gd name="T63" fmla="*/ 2147483646 h 247"/>
              <a:gd name="T64" fmla="*/ 2147483646 w 269"/>
              <a:gd name="T65" fmla="*/ 2147483646 h 247"/>
              <a:gd name="T66" fmla="*/ 2147483646 w 269"/>
              <a:gd name="T67" fmla="*/ 2147483646 h 247"/>
              <a:gd name="T68" fmla="*/ 2147483646 w 269"/>
              <a:gd name="T69" fmla="*/ 2147483646 h 247"/>
              <a:gd name="T70" fmla="*/ 2147483646 w 269"/>
              <a:gd name="T71" fmla="*/ 2147483646 h 247"/>
              <a:gd name="T72" fmla="*/ 2147483646 w 269"/>
              <a:gd name="T73" fmla="*/ 0 h 24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69" h="247">
                <a:moveTo>
                  <a:pt x="195" y="0"/>
                </a:moveTo>
                <a:cubicBezTo>
                  <a:pt x="194" y="0"/>
                  <a:pt x="193" y="0"/>
                  <a:pt x="192" y="0"/>
                </a:cubicBezTo>
                <a:cubicBezTo>
                  <a:pt x="164" y="1"/>
                  <a:pt x="145" y="24"/>
                  <a:pt x="144" y="24"/>
                </a:cubicBezTo>
                <a:cubicBezTo>
                  <a:pt x="21" y="150"/>
                  <a:pt x="21" y="150"/>
                  <a:pt x="21" y="150"/>
                </a:cubicBezTo>
                <a:cubicBezTo>
                  <a:pt x="0" y="172"/>
                  <a:pt x="0" y="208"/>
                  <a:pt x="21" y="230"/>
                </a:cubicBezTo>
                <a:cubicBezTo>
                  <a:pt x="32" y="241"/>
                  <a:pt x="46" y="247"/>
                  <a:pt x="60" y="247"/>
                </a:cubicBezTo>
                <a:cubicBezTo>
                  <a:pt x="75" y="247"/>
                  <a:pt x="89" y="241"/>
                  <a:pt x="99" y="230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35" y="91"/>
                  <a:pt x="238" y="63"/>
                  <a:pt x="223" y="47"/>
                </a:cubicBezTo>
                <a:cubicBezTo>
                  <a:pt x="216" y="40"/>
                  <a:pt x="207" y="37"/>
                  <a:pt x="197" y="37"/>
                </a:cubicBezTo>
                <a:cubicBezTo>
                  <a:pt x="185" y="37"/>
                  <a:pt x="171" y="42"/>
                  <a:pt x="161" y="53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3" y="174"/>
                  <a:pt x="43" y="179"/>
                  <a:pt x="46" y="182"/>
                </a:cubicBezTo>
                <a:cubicBezTo>
                  <a:pt x="48" y="183"/>
                  <a:pt x="50" y="184"/>
                  <a:pt x="52" y="184"/>
                </a:cubicBezTo>
                <a:cubicBezTo>
                  <a:pt x="54" y="184"/>
                  <a:pt x="56" y="183"/>
                  <a:pt x="57" y="182"/>
                </a:cubicBezTo>
                <a:cubicBezTo>
                  <a:pt x="172" y="65"/>
                  <a:pt x="172" y="65"/>
                  <a:pt x="172" y="65"/>
                </a:cubicBezTo>
                <a:cubicBezTo>
                  <a:pt x="179" y="57"/>
                  <a:pt x="189" y="53"/>
                  <a:pt x="197" y="53"/>
                </a:cubicBezTo>
                <a:cubicBezTo>
                  <a:pt x="203" y="53"/>
                  <a:pt x="208" y="55"/>
                  <a:pt x="211" y="59"/>
                </a:cubicBezTo>
                <a:cubicBezTo>
                  <a:pt x="221" y="68"/>
                  <a:pt x="218" y="86"/>
                  <a:pt x="205" y="99"/>
                </a:cubicBezTo>
                <a:cubicBezTo>
                  <a:pt x="88" y="219"/>
                  <a:pt x="88" y="219"/>
                  <a:pt x="88" y="219"/>
                </a:cubicBezTo>
                <a:cubicBezTo>
                  <a:pt x="81" y="227"/>
                  <a:pt x="70" y="231"/>
                  <a:pt x="60" y="231"/>
                </a:cubicBezTo>
                <a:cubicBezTo>
                  <a:pt x="50" y="231"/>
                  <a:pt x="40" y="227"/>
                  <a:pt x="32" y="219"/>
                </a:cubicBezTo>
                <a:cubicBezTo>
                  <a:pt x="17" y="203"/>
                  <a:pt x="17" y="177"/>
                  <a:pt x="32" y="162"/>
                </a:cubicBezTo>
                <a:cubicBezTo>
                  <a:pt x="156" y="35"/>
                  <a:pt x="156" y="35"/>
                  <a:pt x="156" y="35"/>
                </a:cubicBezTo>
                <a:cubicBezTo>
                  <a:pt x="156" y="35"/>
                  <a:pt x="171" y="17"/>
                  <a:pt x="193" y="16"/>
                </a:cubicBezTo>
                <a:cubicBezTo>
                  <a:pt x="194" y="16"/>
                  <a:pt x="194" y="16"/>
                  <a:pt x="195" y="16"/>
                </a:cubicBezTo>
                <a:cubicBezTo>
                  <a:pt x="208" y="16"/>
                  <a:pt x="221" y="23"/>
                  <a:pt x="234" y="36"/>
                </a:cubicBezTo>
                <a:cubicBezTo>
                  <a:pt x="247" y="49"/>
                  <a:pt x="253" y="63"/>
                  <a:pt x="253" y="77"/>
                </a:cubicBezTo>
                <a:cubicBezTo>
                  <a:pt x="252" y="99"/>
                  <a:pt x="234" y="115"/>
                  <a:pt x="234" y="116"/>
                </a:cubicBezTo>
                <a:cubicBezTo>
                  <a:pt x="165" y="186"/>
                  <a:pt x="165" y="186"/>
                  <a:pt x="165" y="186"/>
                </a:cubicBezTo>
                <a:cubicBezTo>
                  <a:pt x="162" y="189"/>
                  <a:pt x="162" y="194"/>
                  <a:pt x="165" y="198"/>
                </a:cubicBezTo>
                <a:cubicBezTo>
                  <a:pt x="167" y="199"/>
                  <a:pt x="169" y="200"/>
                  <a:pt x="171" y="200"/>
                </a:cubicBezTo>
                <a:cubicBezTo>
                  <a:pt x="173" y="200"/>
                  <a:pt x="175" y="199"/>
                  <a:pt x="176" y="19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45" y="127"/>
                  <a:pt x="267" y="107"/>
                  <a:pt x="269" y="78"/>
                </a:cubicBezTo>
                <a:cubicBezTo>
                  <a:pt x="269" y="59"/>
                  <a:pt x="261" y="41"/>
                  <a:pt x="245" y="24"/>
                </a:cubicBezTo>
                <a:cubicBezTo>
                  <a:pt x="229" y="8"/>
                  <a:pt x="212" y="0"/>
                  <a:pt x="195" y="0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10127327" y="4803998"/>
            <a:ext cx="370854" cy="353194"/>
          </a:xfrm>
          <a:custGeom>
            <a:avLst/>
            <a:gdLst>
              <a:gd name="T0" fmla="*/ 1657163 w 8032"/>
              <a:gd name="T1" fmla="*/ 1166044 h 7642"/>
              <a:gd name="T2" fmla="*/ 1800397 w 8032"/>
              <a:gd name="T3" fmla="*/ 1166044 h 7642"/>
              <a:gd name="T4" fmla="*/ 1800397 w 8032"/>
              <a:gd name="T5" fmla="*/ 1498463 h 7642"/>
              <a:gd name="T6" fmla="*/ 1657163 w 8032"/>
              <a:gd name="T7" fmla="*/ 1498463 h 7642"/>
              <a:gd name="T8" fmla="*/ 1657163 w 8032"/>
              <a:gd name="T9" fmla="*/ 1712977 h 7642"/>
              <a:gd name="T10" fmla="*/ 0 w 8032"/>
              <a:gd name="T11" fmla="*/ 1712977 h 7642"/>
              <a:gd name="T12" fmla="*/ 0 w 8032"/>
              <a:gd name="T13" fmla="*/ 1020793 h 7642"/>
              <a:gd name="T14" fmla="*/ 286692 w 8032"/>
              <a:gd name="T15" fmla="*/ 1020793 h 7642"/>
              <a:gd name="T16" fmla="*/ 286692 w 8032"/>
              <a:gd name="T17" fmla="*/ 0 h 7642"/>
              <a:gd name="T18" fmla="*/ 1004430 w 8032"/>
              <a:gd name="T19" fmla="*/ 0 h 7642"/>
              <a:gd name="T20" fmla="*/ 1372713 w 8032"/>
              <a:gd name="T21" fmla="*/ 356627 h 7642"/>
              <a:gd name="T22" fmla="*/ 1372713 w 8032"/>
              <a:gd name="T23" fmla="*/ 1020793 h 7642"/>
              <a:gd name="T24" fmla="*/ 1657163 w 8032"/>
              <a:gd name="T25" fmla="*/ 1020793 h 7642"/>
              <a:gd name="T26" fmla="*/ 1657163 w 8032"/>
              <a:gd name="T27" fmla="*/ 1166044 h 7642"/>
              <a:gd name="T28" fmla="*/ 1583641 w 8032"/>
              <a:gd name="T29" fmla="*/ 1660525 h 7642"/>
              <a:gd name="T30" fmla="*/ 1583641 w 8032"/>
              <a:gd name="T31" fmla="*/ 1076383 h 7642"/>
              <a:gd name="T32" fmla="*/ 1377420 w 8032"/>
              <a:gd name="T33" fmla="*/ 1076383 h 7642"/>
              <a:gd name="T34" fmla="*/ 1377420 w 8032"/>
              <a:gd name="T35" fmla="*/ 1293363 h 7642"/>
              <a:gd name="T36" fmla="*/ 276157 w 8032"/>
              <a:gd name="T37" fmla="*/ 1293363 h 7642"/>
              <a:gd name="T38" fmla="*/ 276157 w 8032"/>
              <a:gd name="T39" fmla="*/ 1076383 h 7642"/>
              <a:gd name="T40" fmla="*/ 69936 w 8032"/>
              <a:gd name="T41" fmla="*/ 1076383 h 7642"/>
              <a:gd name="T42" fmla="*/ 69936 w 8032"/>
              <a:gd name="T43" fmla="*/ 1660525 h 7642"/>
              <a:gd name="T44" fmla="*/ 1583641 w 8032"/>
              <a:gd name="T45" fmla="*/ 1660525 h 7642"/>
              <a:gd name="T46" fmla="*/ 360438 w 8032"/>
              <a:gd name="T47" fmla="*/ 55590 h 7642"/>
              <a:gd name="T48" fmla="*/ 360438 w 8032"/>
              <a:gd name="T49" fmla="*/ 1227013 h 7642"/>
              <a:gd name="T50" fmla="*/ 1296949 w 8032"/>
              <a:gd name="T51" fmla="*/ 1227013 h 7642"/>
              <a:gd name="T52" fmla="*/ 1296949 w 8032"/>
              <a:gd name="T53" fmla="*/ 416028 h 7642"/>
              <a:gd name="T54" fmla="*/ 933373 w 8032"/>
              <a:gd name="T55" fmla="*/ 416028 h 7642"/>
              <a:gd name="T56" fmla="*/ 933373 w 8032"/>
              <a:gd name="T57" fmla="*/ 55590 h 7642"/>
              <a:gd name="T58" fmla="*/ 360438 w 8032"/>
              <a:gd name="T59" fmla="*/ 55590 h 7642"/>
              <a:gd name="T60" fmla="*/ 1013844 w 8032"/>
              <a:gd name="T61" fmla="*/ 90558 h 7642"/>
              <a:gd name="T62" fmla="*/ 1013844 w 8032"/>
              <a:gd name="T63" fmla="*/ 356627 h 7642"/>
              <a:gd name="T64" fmla="*/ 1278345 w 8032"/>
              <a:gd name="T65" fmla="*/ 356627 h 7642"/>
              <a:gd name="T66" fmla="*/ 1013844 w 8032"/>
              <a:gd name="T67" fmla="*/ 90558 h 7642"/>
              <a:gd name="T68" fmla="*/ 1727099 w 8032"/>
              <a:gd name="T69" fmla="*/ 1444218 h 7642"/>
              <a:gd name="T70" fmla="*/ 1727099 w 8032"/>
              <a:gd name="T71" fmla="*/ 1218047 h 7642"/>
              <a:gd name="T72" fmla="*/ 1667923 w 8032"/>
              <a:gd name="T73" fmla="*/ 1218047 h 7642"/>
              <a:gd name="T74" fmla="*/ 1667923 w 8032"/>
              <a:gd name="T75" fmla="*/ 1444218 h 7642"/>
              <a:gd name="T76" fmla="*/ 1727099 w 8032"/>
              <a:gd name="T77" fmla="*/ 1444218 h 764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032" h="7642">
                <a:moveTo>
                  <a:pt x="7393" y="5202"/>
                </a:moveTo>
                <a:lnTo>
                  <a:pt x="8032" y="5202"/>
                </a:lnTo>
                <a:lnTo>
                  <a:pt x="8032" y="6685"/>
                </a:lnTo>
                <a:lnTo>
                  <a:pt x="7393" y="6685"/>
                </a:lnTo>
                <a:lnTo>
                  <a:pt x="7393" y="7642"/>
                </a:lnTo>
                <a:lnTo>
                  <a:pt x="0" y="7642"/>
                </a:lnTo>
                <a:lnTo>
                  <a:pt x="0" y="4554"/>
                </a:lnTo>
                <a:lnTo>
                  <a:pt x="1279" y="4554"/>
                </a:lnTo>
                <a:lnTo>
                  <a:pt x="1279" y="0"/>
                </a:lnTo>
                <a:lnTo>
                  <a:pt x="4481" y="0"/>
                </a:lnTo>
                <a:lnTo>
                  <a:pt x="6124" y="1591"/>
                </a:lnTo>
                <a:lnTo>
                  <a:pt x="6124" y="4554"/>
                </a:lnTo>
                <a:lnTo>
                  <a:pt x="7393" y="4554"/>
                </a:lnTo>
                <a:lnTo>
                  <a:pt x="7393" y="5202"/>
                </a:lnTo>
                <a:close/>
                <a:moveTo>
                  <a:pt x="7065" y="7408"/>
                </a:moveTo>
                <a:lnTo>
                  <a:pt x="7065" y="4802"/>
                </a:lnTo>
                <a:lnTo>
                  <a:pt x="6145" y="4802"/>
                </a:lnTo>
                <a:lnTo>
                  <a:pt x="6145" y="5770"/>
                </a:lnTo>
                <a:lnTo>
                  <a:pt x="1232" y="5770"/>
                </a:lnTo>
                <a:lnTo>
                  <a:pt x="1232" y="4802"/>
                </a:lnTo>
                <a:lnTo>
                  <a:pt x="312" y="4802"/>
                </a:lnTo>
                <a:lnTo>
                  <a:pt x="312" y="7408"/>
                </a:lnTo>
                <a:lnTo>
                  <a:pt x="7065" y="7408"/>
                </a:lnTo>
                <a:close/>
                <a:moveTo>
                  <a:pt x="1608" y="248"/>
                </a:moveTo>
                <a:lnTo>
                  <a:pt x="1608" y="5474"/>
                </a:lnTo>
                <a:lnTo>
                  <a:pt x="5786" y="5474"/>
                </a:lnTo>
                <a:lnTo>
                  <a:pt x="5786" y="1856"/>
                </a:lnTo>
                <a:lnTo>
                  <a:pt x="4164" y="1856"/>
                </a:lnTo>
                <a:lnTo>
                  <a:pt x="4164" y="248"/>
                </a:lnTo>
                <a:lnTo>
                  <a:pt x="1608" y="248"/>
                </a:lnTo>
                <a:close/>
                <a:moveTo>
                  <a:pt x="4523" y="404"/>
                </a:moveTo>
                <a:lnTo>
                  <a:pt x="4523" y="1591"/>
                </a:lnTo>
                <a:lnTo>
                  <a:pt x="5703" y="1591"/>
                </a:lnTo>
                <a:lnTo>
                  <a:pt x="4523" y="404"/>
                </a:lnTo>
                <a:close/>
                <a:moveTo>
                  <a:pt x="7705" y="6443"/>
                </a:moveTo>
                <a:lnTo>
                  <a:pt x="7705" y="5434"/>
                </a:lnTo>
                <a:lnTo>
                  <a:pt x="7441" y="5434"/>
                </a:lnTo>
                <a:lnTo>
                  <a:pt x="7441" y="6443"/>
                </a:lnTo>
                <a:lnTo>
                  <a:pt x="7705" y="6443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>
            <a:spLocks/>
          </p:cNvSpPr>
          <p:nvPr/>
        </p:nvSpPr>
        <p:spPr bwMode="auto">
          <a:xfrm>
            <a:off x="7649055" y="3022576"/>
            <a:ext cx="273476" cy="364850"/>
          </a:xfrm>
          <a:custGeom>
            <a:avLst/>
            <a:gdLst>
              <a:gd name="T0" fmla="*/ 1188872 w 619"/>
              <a:gd name="T1" fmla="*/ 0 h 619"/>
              <a:gd name="T2" fmla="*/ 1188872 w 619"/>
              <a:gd name="T3" fmla="*/ 0 h 619"/>
              <a:gd name="T4" fmla="*/ 706779 w 619"/>
              <a:gd name="T5" fmla="*/ 171605 h 619"/>
              <a:gd name="T6" fmla="*/ 641337 w 619"/>
              <a:gd name="T7" fmla="*/ 171605 h 619"/>
              <a:gd name="T8" fmla="*/ 159243 w 619"/>
              <a:gd name="T9" fmla="*/ 0 h 619"/>
              <a:gd name="T10" fmla="*/ 0 w 619"/>
              <a:gd name="T11" fmla="*/ 215233 h 619"/>
              <a:gd name="T12" fmla="*/ 0 w 619"/>
              <a:gd name="T13" fmla="*/ 1413559 h 619"/>
              <a:gd name="T14" fmla="*/ 159243 w 619"/>
              <a:gd name="T15" fmla="*/ 1625884 h 619"/>
              <a:gd name="T16" fmla="*/ 641337 w 619"/>
              <a:gd name="T17" fmla="*/ 1797488 h 619"/>
              <a:gd name="T18" fmla="*/ 706779 w 619"/>
              <a:gd name="T19" fmla="*/ 1797488 h 619"/>
              <a:gd name="T20" fmla="*/ 1188872 w 619"/>
              <a:gd name="T21" fmla="*/ 1625884 h 619"/>
              <a:gd name="T22" fmla="*/ 1348116 w 619"/>
              <a:gd name="T23" fmla="*/ 1413559 h 619"/>
              <a:gd name="T24" fmla="*/ 1348116 w 619"/>
              <a:gd name="T25" fmla="*/ 215233 h 619"/>
              <a:gd name="T26" fmla="*/ 1188872 w 619"/>
              <a:gd name="T27" fmla="*/ 0 h 619"/>
              <a:gd name="T28" fmla="*/ 641337 w 619"/>
              <a:gd name="T29" fmla="*/ 1713140 h 619"/>
              <a:gd name="T30" fmla="*/ 641337 w 619"/>
              <a:gd name="T31" fmla="*/ 1713140 h 619"/>
              <a:gd name="T32" fmla="*/ 159243 w 619"/>
              <a:gd name="T33" fmla="*/ 1541535 h 619"/>
              <a:gd name="T34" fmla="*/ 63261 w 619"/>
              <a:gd name="T35" fmla="*/ 1413559 h 619"/>
              <a:gd name="T36" fmla="*/ 63261 w 619"/>
              <a:gd name="T37" fmla="*/ 215233 h 619"/>
              <a:gd name="T38" fmla="*/ 159243 w 619"/>
              <a:gd name="T39" fmla="*/ 84348 h 619"/>
              <a:gd name="T40" fmla="*/ 641337 w 619"/>
              <a:gd name="T41" fmla="*/ 255953 h 619"/>
              <a:gd name="T42" fmla="*/ 641337 w 619"/>
              <a:gd name="T43" fmla="*/ 1713140 h 619"/>
              <a:gd name="T44" fmla="*/ 1284854 w 619"/>
              <a:gd name="T45" fmla="*/ 1413559 h 619"/>
              <a:gd name="T46" fmla="*/ 1284854 w 619"/>
              <a:gd name="T47" fmla="*/ 1413559 h 619"/>
              <a:gd name="T48" fmla="*/ 1188872 w 619"/>
              <a:gd name="T49" fmla="*/ 1541535 h 619"/>
              <a:gd name="T50" fmla="*/ 706779 w 619"/>
              <a:gd name="T51" fmla="*/ 1713140 h 619"/>
              <a:gd name="T52" fmla="*/ 706779 w 619"/>
              <a:gd name="T53" fmla="*/ 255953 h 619"/>
              <a:gd name="T54" fmla="*/ 1188872 w 619"/>
              <a:gd name="T55" fmla="*/ 84348 h 619"/>
              <a:gd name="T56" fmla="*/ 1284854 w 619"/>
              <a:gd name="T57" fmla="*/ 215233 h 619"/>
              <a:gd name="T58" fmla="*/ 1284854 w 619"/>
              <a:gd name="T59" fmla="*/ 1413559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10174167" y="3025018"/>
            <a:ext cx="277174" cy="359966"/>
          </a:xfrm>
          <a:custGeom>
            <a:avLst/>
            <a:gdLst>
              <a:gd name="T0" fmla="*/ 2147483646 w 5278"/>
              <a:gd name="T1" fmla="*/ 2147483646 h 6863"/>
              <a:gd name="T2" fmla="*/ 2147483646 w 5278"/>
              <a:gd name="T3" fmla="*/ 2147483646 h 6863"/>
              <a:gd name="T4" fmla="*/ 2147483646 w 5278"/>
              <a:gd name="T5" fmla="*/ 2147483646 h 6863"/>
              <a:gd name="T6" fmla="*/ 2147483646 w 5278"/>
              <a:gd name="T7" fmla="*/ 2147483646 h 6863"/>
              <a:gd name="T8" fmla="*/ 2147483646 w 5278"/>
              <a:gd name="T9" fmla="*/ 2147483646 h 6863"/>
              <a:gd name="T10" fmla="*/ 2147483646 w 5278"/>
              <a:gd name="T11" fmla="*/ 2147483646 h 6863"/>
              <a:gd name="T12" fmla="*/ 2147483646 w 5278"/>
              <a:gd name="T13" fmla="*/ 2147483646 h 6863"/>
              <a:gd name="T14" fmla="*/ 2147483646 w 5278"/>
              <a:gd name="T15" fmla="*/ 2147483646 h 6863"/>
              <a:gd name="T16" fmla="*/ 2147483646 w 5278"/>
              <a:gd name="T17" fmla="*/ 2147483646 h 6863"/>
              <a:gd name="T18" fmla="*/ 2147483646 w 5278"/>
              <a:gd name="T19" fmla="*/ 2147483646 h 6863"/>
              <a:gd name="T20" fmla="*/ 2147483646 w 5278"/>
              <a:gd name="T21" fmla="*/ 2147483646 h 6863"/>
              <a:gd name="T22" fmla="*/ 2147483646 w 5278"/>
              <a:gd name="T23" fmla="*/ 2147483646 h 6863"/>
              <a:gd name="T24" fmla="*/ 2147483646 w 5278"/>
              <a:gd name="T25" fmla="*/ 2147483646 h 6863"/>
              <a:gd name="T26" fmla="*/ 2147483646 w 5278"/>
              <a:gd name="T27" fmla="*/ 2147483646 h 6863"/>
              <a:gd name="T28" fmla="*/ 2147483646 w 5278"/>
              <a:gd name="T29" fmla="*/ 2147483646 h 6863"/>
              <a:gd name="T30" fmla="*/ 2147483646 w 5278"/>
              <a:gd name="T31" fmla="*/ 2147483646 h 6863"/>
              <a:gd name="T32" fmla="*/ 2147483646 w 5278"/>
              <a:gd name="T33" fmla="*/ 2147483646 h 6863"/>
              <a:gd name="T34" fmla="*/ 2147483646 w 5278"/>
              <a:gd name="T35" fmla="*/ 2147483646 h 6863"/>
              <a:gd name="T36" fmla="*/ 2147483646 w 5278"/>
              <a:gd name="T37" fmla="*/ 2147483646 h 6863"/>
              <a:gd name="T38" fmla="*/ 2147483646 w 5278"/>
              <a:gd name="T39" fmla="*/ 2147483646 h 6863"/>
              <a:gd name="T40" fmla="*/ 2147483646 w 5278"/>
              <a:gd name="T41" fmla="*/ 2147483646 h 6863"/>
              <a:gd name="T42" fmla="*/ 2147483646 w 5278"/>
              <a:gd name="T43" fmla="*/ 2147483646 h 6863"/>
              <a:gd name="T44" fmla="*/ 2147483646 w 5278"/>
              <a:gd name="T45" fmla="*/ 2147483646 h 6863"/>
              <a:gd name="T46" fmla="*/ 2147483646 w 5278"/>
              <a:gd name="T47" fmla="*/ 2147483646 h 6863"/>
              <a:gd name="T48" fmla="*/ 2147483646 w 5278"/>
              <a:gd name="T49" fmla="*/ 2147483646 h 6863"/>
              <a:gd name="T50" fmla="*/ 2147483646 w 5278"/>
              <a:gd name="T51" fmla="*/ 2147483646 h 6863"/>
              <a:gd name="T52" fmla="*/ 2147483646 w 5278"/>
              <a:gd name="T53" fmla="*/ 2147483646 h 6863"/>
              <a:gd name="T54" fmla="*/ 2147483646 w 5278"/>
              <a:gd name="T55" fmla="*/ 2147483646 h 6863"/>
              <a:gd name="T56" fmla="*/ 2147483646 w 5278"/>
              <a:gd name="T57" fmla="*/ 2147483646 h 6863"/>
              <a:gd name="T58" fmla="*/ 2147483646 w 5278"/>
              <a:gd name="T59" fmla="*/ 2147483646 h 6863"/>
              <a:gd name="T60" fmla="*/ 2147483646 w 5278"/>
              <a:gd name="T61" fmla="*/ 2147483646 h 6863"/>
              <a:gd name="T62" fmla="*/ 2147483646 w 5278"/>
              <a:gd name="T63" fmla="*/ 2147483646 h 6863"/>
              <a:gd name="T64" fmla="*/ 2147483646 w 5278"/>
              <a:gd name="T65" fmla="*/ 2147483646 h 6863"/>
              <a:gd name="T66" fmla="*/ 2147483646 w 5278"/>
              <a:gd name="T67" fmla="*/ 2147483646 h 6863"/>
              <a:gd name="T68" fmla="*/ 2147483646 w 5278"/>
              <a:gd name="T69" fmla="*/ 2147483646 h 6863"/>
              <a:gd name="T70" fmla="*/ 2147483646 w 5278"/>
              <a:gd name="T71" fmla="*/ 2147483646 h 6863"/>
              <a:gd name="T72" fmla="*/ 2147483646 w 5278"/>
              <a:gd name="T73" fmla="*/ 2147483646 h 6863"/>
              <a:gd name="T74" fmla="*/ 2147483646 w 5278"/>
              <a:gd name="T75" fmla="*/ 2147483646 h 6863"/>
              <a:gd name="T76" fmla="*/ 2147483646 w 5278"/>
              <a:gd name="T77" fmla="*/ 2147483646 h 6863"/>
              <a:gd name="T78" fmla="*/ 2147483646 w 5278"/>
              <a:gd name="T79" fmla="*/ 2147483646 h 6863"/>
              <a:gd name="T80" fmla="*/ 2147483646 w 5278"/>
              <a:gd name="T81" fmla="*/ 2147483646 h 6863"/>
              <a:gd name="T82" fmla="*/ 2147483646 w 5278"/>
              <a:gd name="T83" fmla="*/ 2147483646 h 6863"/>
              <a:gd name="T84" fmla="*/ 0 w 5278"/>
              <a:gd name="T85" fmla="*/ 2147483646 h 6863"/>
              <a:gd name="T86" fmla="*/ 2147483646 w 5278"/>
              <a:gd name="T87" fmla="*/ 2147483646 h 6863"/>
              <a:gd name="T88" fmla="*/ 2147483646 w 5278"/>
              <a:gd name="T89" fmla="*/ 2147483646 h 6863"/>
              <a:gd name="T90" fmla="*/ 2147483646 w 5278"/>
              <a:gd name="T91" fmla="*/ 2147483646 h 6863"/>
              <a:gd name="T92" fmla="*/ 2147483646 w 5278"/>
              <a:gd name="T93" fmla="*/ 2147483646 h 6863"/>
              <a:gd name="T94" fmla="*/ 2147483646 w 5278"/>
              <a:gd name="T95" fmla="*/ 2147483646 h 6863"/>
              <a:gd name="T96" fmla="*/ 2147483646 w 5278"/>
              <a:gd name="T97" fmla="*/ 1347340187 h 6863"/>
              <a:gd name="T98" fmla="*/ 2147483646 w 5278"/>
              <a:gd name="T99" fmla="*/ 513294381 h 6863"/>
              <a:gd name="T100" fmla="*/ 2147483646 w 5278"/>
              <a:gd name="T101" fmla="*/ 42761601 h 6863"/>
              <a:gd name="T102" fmla="*/ 2147483646 w 5278"/>
              <a:gd name="T103" fmla="*/ 21419384 h 6863"/>
              <a:gd name="T104" fmla="*/ 2147483646 w 5278"/>
              <a:gd name="T105" fmla="*/ 363589915 h 6863"/>
              <a:gd name="T106" fmla="*/ 2147483646 w 5278"/>
              <a:gd name="T107" fmla="*/ 1133454737 h 6863"/>
              <a:gd name="T108" fmla="*/ 2147483646 w 5278"/>
              <a:gd name="T109" fmla="*/ 2147483646 h 6863"/>
              <a:gd name="T110" fmla="*/ 2147483646 w 5278"/>
              <a:gd name="T111" fmla="*/ 2147483646 h 6863"/>
              <a:gd name="T112" fmla="*/ 2147483646 w 5278"/>
              <a:gd name="T113" fmla="*/ 2147483646 h 6863"/>
              <a:gd name="T114" fmla="*/ 2147483646 w 5278"/>
              <a:gd name="T115" fmla="*/ 2147483646 h 6863"/>
              <a:gd name="T116" fmla="*/ 2147483646 w 5278"/>
              <a:gd name="T117" fmla="*/ 2147483646 h 6863"/>
              <a:gd name="T118" fmla="*/ 2147483646 w 5278"/>
              <a:gd name="T119" fmla="*/ 2147483646 h 68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278" h="6863">
                <a:moveTo>
                  <a:pt x="4046" y="5103"/>
                </a:moveTo>
                <a:lnTo>
                  <a:pt x="1054" y="5103"/>
                </a:lnTo>
                <a:lnTo>
                  <a:pt x="1054" y="4927"/>
                </a:lnTo>
                <a:lnTo>
                  <a:pt x="4046" y="4927"/>
                </a:lnTo>
                <a:lnTo>
                  <a:pt x="4046" y="5103"/>
                </a:lnTo>
                <a:close/>
                <a:moveTo>
                  <a:pt x="2814" y="4575"/>
                </a:moveTo>
                <a:lnTo>
                  <a:pt x="1054" y="4575"/>
                </a:lnTo>
                <a:lnTo>
                  <a:pt x="1054" y="4399"/>
                </a:lnTo>
                <a:lnTo>
                  <a:pt x="2814" y="4399"/>
                </a:lnTo>
                <a:lnTo>
                  <a:pt x="2814" y="4575"/>
                </a:lnTo>
                <a:close/>
                <a:moveTo>
                  <a:pt x="3342" y="4047"/>
                </a:moveTo>
                <a:lnTo>
                  <a:pt x="1054" y="4047"/>
                </a:lnTo>
                <a:lnTo>
                  <a:pt x="1054" y="3872"/>
                </a:lnTo>
                <a:lnTo>
                  <a:pt x="3342" y="3872"/>
                </a:lnTo>
                <a:lnTo>
                  <a:pt x="3342" y="4047"/>
                </a:lnTo>
                <a:close/>
                <a:moveTo>
                  <a:pt x="4222" y="3520"/>
                </a:moveTo>
                <a:lnTo>
                  <a:pt x="1054" y="3520"/>
                </a:lnTo>
                <a:lnTo>
                  <a:pt x="1054" y="3344"/>
                </a:lnTo>
                <a:lnTo>
                  <a:pt x="4222" y="3344"/>
                </a:lnTo>
                <a:lnTo>
                  <a:pt x="4222" y="3520"/>
                </a:lnTo>
                <a:close/>
                <a:moveTo>
                  <a:pt x="2814" y="2992"/>
                </a:moveTo>
                <a:lnTo>
                  <a:pt x="1054" y="2992"/>
                </a:lnTo>
                <a:lnTo>
                  <a:pt x="1054" y="2816"/>
                </a:lnTo>
                <a:lnTo>
                  <a:pt x="2814" y="2816"/>
                </a:lnTo>
                <a:lnTo>
                  <a:pt x="2814" y="2992"/>
                </a:lnTo>
                <a:close/>
                <a:moveTo>
                  <a:pt x="4750" y="1056"/>
                </a:moveTo>
                <a:lnTo>
                  <a:pt x="3518" y="1056"/>
                </a:lnTo>
                <a:lnTo>
                  <a:pt x="3620" y="1362"/>
                </a:lnTo>
                <a:lnTo>
                  <a:pt x="3664" y="1373"/>
                </a:lnTo>
                <a:lnTo>
                  <a:pt x="3707" y="1385"/>
                </a:lnTo>
                <a:lnTo>
                  <a:pt x="3747" y="1397"/>
                </a:lnTo>
                <a:lnTo>
                  <a:pt x="3785" y="1412"/>
                </a:lnTo>
                <a:lnTo>
                  <a:pt x="3822" y="1426"/>
                </a:lnTo>
                <a:lnTo>
                  <a:pt x="3856" y="1441"/>
                </a:lnTo>
                <a:lnTo>
                  <a:pt x="3888" y="1458"/>
                </a:lnTo>
                <a:lnTo>
                  <a:pt x="3919" y="1476"/>
                </a:lnTo>
                <a:lnTo>
                  <a:pt x="3948" y="1494"/>
                </a:lnTo>
                <a:lnTo>
                  <a:pt x="3976" y="1513"/>
                </a:lnTo>
                <a:lnTo>
                  <a:pt x="4001" y="1534"/>
                </a:lnTo>
                <a:lnTo>
                  <a:pt x="4025" y="1555"/>
                </a:lnTo>
                <a:lnTo>
                  <a:pt x="4046" y="1577"/>
                </a:lnTo>
                <a:lnTo>
                  <a:pt x="4067" y="1599"/>
                </a:lnTo>
                <a:lnTo>
                  <a:pt x="4086" y="1622"/>
                </a:lnTo>
                <a:lnTo>
                  <a:pt x="4104" y="1646"/>
                </a:lnTo>
                <a:lnTo>
                  <a:pt x="4119" y="1671"/>
                </a:lnTo>
                <a:lnTo>
                  <a:pt x="4134" y="1696"/>
                </a:lnTo>
                <a:lnTo>
                  <a:pt x="4148" y="1723"/>
                </a:lnTo>
                <a:lnTo>
                  <a:pt x="4160" y="1749"/>
                </a:lnTo>
                <a:lnTo>
                  <a:pt x="4171" y="1777"/>
                </a:lnTo>
                <a:lnTo>
                  <a:pt x="4180" y="1805"/>
                </a:lnTo>
                <a:lnTo>
                  <a:pt x="4189" y="1834"/>
                </a:lnTo>
                <a:lnTo>
                  <a:pt x="4196" y="1863"/>
                </a:lnTo>
                <a:lnTo>
                  <a:pt x="4203" y="1892"/>
                </a:lnTo>
                <a:lnTo>
                  <a:pt x="4208" y="1923"/>
                </a:lnTo>
                <a:lnTo>
                  <a:pt x="4213" y="1953"/>
                </a:lnTo>
                <a:lnTo>
                  <a:pt x="4216" y="1984"/>
                </a:lnTo>
                <a:lnTo>
                  <a:pt x="4219" y="2015"/>
                </a:lnTo>
                <a:lnTo>
                  <a:pt x="4221" y="2047"/>
                </a:lnTo>
                <a:lnTo>
                  <a:pt x="4222" y="2078"/>
                </a:lnTo>
                <a:lnTo>
                  <a:pt x="4222" y="2111"/>
                </a:lnTo>
                <a:lnTo>
                  <a:pt x="1054" y="2111"/>
                </a:lnTo>
                <a:lnTo>
                  <a:pt x="1056" y="2081"/>
                </a:lnTo>
                <a:lnTo>
                  <a:pt x="1057" y="2050"/>
                </a:lnTo>
                <a:lnTo>
                  <a:pt x="1058" y="2020"/>
                </a:lnTo>
                <a:lnTo>
                  <a:pt x="1062" y="1990"/>
                </a:lnTo>
                <a:lnTo>
                  <a:pt x="1065" y="1960"/>
                </a:lnTo>
                <a:lnTo>
                  <a:pt x="1070" y="1931"/>
                </a:lnTo>
                <a:lnTo>
                  <a:pt x="1076" y="1902"/>
                </a:lnTo>
                <a:lnTo>
                  <a:pt x="1083" y="1874"/>
                </a:lnTo>
                <a:lnTo>
                  <a:pt x="1092" y="1846"/>
                </a:lnTo>
                <a:lnTo>
                  <a:pt x="1101" y="1819"/>
                </a:lnTo>
                <a:lnTo>
                  <a:pt x="1111" y="1792"/>
                </a:lnTo>
                <a:lnTo>
                  <a:pt x="1123" y="1766"/>
                </a:lnTo>
                <a:lnTo>
                  <a:pt x="1135" y="1740"/>
                </a:lnTo>
                <a:lnTo>
                  <a:pt x="1149" y="1714"/>
                </a:lnTo>
                <a:lnTo>
                  <a:pt x="1165" y="1690"/>
                </a:lnTo>
                <a:lnTo>
                  <a:pt x="1180" y="1665"/>
                </a:lnTo>
                <a:lnTo>
                  <a:pt x="1198" y="1643"/>
                </a:lnTo>
                <a:lnTo>
                  <a:pt x="1217" y="1620"/>
                </a:lnTo>
                <a:lnTo>
                  <a:pt x="1239" y="1597"/>
                </a:lnTo>
                <a:lnTo>
                  <a:pt x="1260" y="1576"/>
                </a:lnTo>
                <a:lnTo>
                  <a:pt x="1284" y="1555"/>
                </a:lnTo>
                <a:lnTo>
                  <a:pt x="1309" y="1535"/>
                </a:lnTo>
                <a:lnTo>
                  <a:pt x="1336" y="1516"/>
                </a:lnTo>
                <a:lnTo>
                  <a:pt x="1363" y="1498"/>
                </a:lnTo>
                <a:lnTo>
                  <a:pt x="1393" y="1480"/>
                </a:lnTo>
                <a:lnTo>
                  <a:pt x="1426" y="1463"/>
                </a:lnTo>
                <a:lnTo>
                  <a:pt x="1458" y="1447"/>
                </a:lnTo>
                <a:lnTo>
                  <a:pt x="1493" y="1432"/>
                </a:lnTo>
                <a:lnTo>
                  <a:pt x="1530" y="1418"/>
                </a:lnTo>
                <a:lnTo>
                  <a:pt x="1568" y="1404"/>
                </a:lnTo>
                <a:lnTo>
                  <a:pt x="1609" y="1392"/>
                </a:lnTo>
                <a:lnTo>
                  <a:pt x="1651" y="1380"/>
                </a:lnTo>
                <a:lnTo>
                  <a:pt x="1758" y="1056"/>
                </a:lnTo>
                <a:lnTo>
                  <a:pt x="526" y="1056"/>
                </a:lnTo>
                <a:lnTo>
                  <a:pt x="526" y="6335"/>
                </a:lnTo>
                <a:lnTo>
                  <a:pt x="4750" y="6335"/>
                </a:lnTo>
                <a:lnTo>
                  <a:pt x="4750" y="1056"/>
                </a:lnTo>
                <a:close/>
                <a:moveTo>
                  <a:pt x="2638" y="265"/>
                </a:moveTo>
                <a:lnTo>
                  <a:pt x="2638" y="265"/>
                </a:lnTo>
                <a:lnTo>
                  <a:pt x="2611" y="266"/>
                </a:lnTo>
                <a:lnTo>
                  <a:pt x="2584" y="269"/>
                </a:lnTo>
                <a:lnTo>
                  <a:pt x="2559" y="275"/>
                </a:lnTo>
                <a:lnTo>
                  <a:pt x="2535" y="285"/>
                </a:lnTo>
                <a:lnTo>
                  <a:pt x="2513" y="296"/>
                </a:lnTo>
                <a:lnTo>
                  <a:pt x="2491" y="309"/>
                </a:lnTo>
                <a:lnTo>
                  <a:pt x="2471" y="324"/>
                </a:lnTo>
                <a:lnTo>
                  <a:pt x="2452" y="341"/>
                </a:lnTo>
                <a:lnTo>
                  <a:pt x="2435" y="360"/>
                </a:lnTo>
                <a:lnTo>
                  <a:pt x="2419" y="381"/>
                </a:lnTo>
                <a:lnTo>
                  <a:pt x="2406" y="402"/>
                </a:lnTo>
                <a:lnTo>
                  <a:pt x="2395" y="425"/>
                </a:lnTo>
                <a:lnTo>
                  <a:pt x="2386" y="449"/>
                </a:lnTo>
                <a:lnTo>
                  <a:pt x="2380" y="474"/>
                </a:lnTo>
                <a:lnTo>
                  <a:pt x="2375" y="500"/>
                </a:lnTo>
                <a:lnTo>
                  <a:pt x="2374" y="528"/>
                </a:lnTo>
                <a:lnTo>
                  <a:pt x="2375" y="554"/>
                </a:lnTo>
                <a:lnTo>
                  <a:pt x="2380" y="581"/>
                </a:lnTo>
                <a:lnTo>
                  <a:pt x="2386" y="606"/>
                </a:lnTo>
                <a:lnTo>
                  <a:pt x="2395" y="631"/>
                </a:lnTo>
                <a:lnTo>
                  <a:pt x="2406" y="654"/>
                </a:lnTo>
                <a:lnTo>
                  <a:pt x="2419" y="675"/>
                </a:lnTo>
                <a:lnTo>
                  <a:pt x="2435" y="696"/>
                </a:lnTo>
                <a:lnTo>
                  <a:pt x="2452" y="715"/>
                </a:lnTo>
                <a:lnTo>
                  <a:pt x="2471" y="732"/>
                </a:lnTo>
                <a:lnTo>
                  <a:pt x="2491" y="747"/>
                </a:lnTo>
                <a:lnTo>
                  <a:pt x="2513" y="760"/>
                </a:lnTo>
                <a:lnTo>
                  <a:pt x="2535" y="771"/>
                </a:lnTo>
                <a:lnTo>
                  <a:pt x="2559" y="779"/>
                </a:lnTo>
                <a:lnTo>
                  <a:pt x="2584" y="787"/>
                </a:lnTo>
                <a:lnTo>
                  <a:pt x="2611" y="790"/>
                </a:lnTo>
                <a:lnTo>
                  <a:pt x="2638" y="791"/>
                </a:lnTo>
                <a:lnTo>
                  <a:pt x="2665" y="790"/>
                </a:lnTo>
                <a:lnTo>
                  <a:pt x="2691" y="787"/>
                </a:lnTo>
                <a:lnTo>
                  <a:pt x="2716" y="779"/>
                </a:lnTo>
                <a:lnTo>
                  <a:pt x="2741" y="771"/>
                </a:lnTo>
                <a:lnTo>
                  <a:pt x="2764" y="760"/>
                </a:lnTo>
                <a:lnTo>
                  <a:pt x="2786" y="747"/>
                </a:lnTo>
                <a:lnTo>
                  <a:pt x="2806" y="732"/>
                </a:lnTo>
                <a:lnTo>
                  <a:pt x="2825" y="715"/>
                </a:lnTo>
                <a:lnTo>
                  <a:pt x="2842" y="696"/>
                </a:lnTo>
                <a:lnTo>
                  <a:pt x="2857" y="675"/>
                </a:lnTo>
                <a:lnTo>
                  <a:pt x="2871" y="654"/>
                </a:lnTo>
                <a:lnTo>
                  <a:pt x="2881" y="631"/>
                </a:lnTo>
                <a:lnTo>
                  <a:pt x="2890" y="606"/>
                </a:lnTo>
                <a:lnTo>
                  <a:pt x="2897" y="581"/>
                </a:lnTo>
                <a:lnTo>
                  <a:pt x="2900" y="554"/>
                </a:lnTo>
                <a:lnTo>
                  <a:pt x="2902" y="528"/>
                </a:lnTo>
                <a:lnTo>
                  <a:pt x="2900" y="500"/>
                </a:lnTo>
                <a:lnTo>
                  <a:pt x="2897" y="474"/>
                </a:lnTo>
                <a:lnTo>
                  <a:pt x="2890" y="449"/>
                </a:lnTo>
                <a:lnTo>
                  <a:pt x="2881" y="425"/>
                </a:lnTo>
                <a:lnTo>
                  <a:pt x="2871" y="402"/>
                </a:lnTo>
                <a:lnTo>
                  <a:pt x="2857" y="381"/>
                </a:lnTo>
                <a:lnTo>
                  <a:pt x="2842" y="360"/>
                </a:lnTo>
                <a:lnTo>
                  <a:pt x="2825" y="341"/>
                </a:lnTo>
                <a:lnTo>
                  <a:pt x="2806" y="324"/>
                </a:lnTo>
                <a:lnTo>
                  <a:pt x="2786" y="309"/>
                </a:lnTo>
                <a:lnTo>
                  <a:pt x="2764" y="296"/>
                </a:lnTo>
                <a:lnTo>
                  <a:pt x="2741" y="285"/>
                </a:lnTo>
                <a:lnTo>
                  <a:pt x="2716" y="275"/>
                </a:lnTo>
                <a:lnTo>
                  <a:pt x="2691" y="269"/>
                </a:lnTo>
                <a:lnTo>
                  <a:pt x="2665" y="266"/>
                </a:lnTo>
                <a:lnTo>
                  <a:pt x="2638" y="265"/>
                </a:lnTo>
                <a:close/>
                <a:moveTo>
                  <a:pt x="0" y="6863"/>
                </a:moveTo>
                <a:lnTo>
                  <a:pt x="0" y="528"/>
                </a:lnTo>
                <a:lnTo>
                  <a:pt x="2110" y="528"/>
                </a:lnTo>
                <a:lnTo>
                  <a:pt x="2110" y="500"/>
                </a:lnTo>
                <a:lnTo>
                  <a:pt x="2113" y="474"/>
                </a:lnTo>
                <a:lnTo>
                  <a:pt x="2116" y="448"/>
                </a:lnTo>
                <a:lnTo>
                  <a:pt x="2121" y="421"/>
                </a:lnTo>
                <a:lnTo>
                  <a:pt x="2127" y="396"/>
                </a:lnTo>
                <a:lnTo>
                  <a:pt x="2134" y="371"/>
                </a:lnTo>
                <a:lnTo>
                  <a:pt x="2143" y="346"/>
                </a:lnTo>
                <a:lnTo>
                  <a:pt x="2152" y="322"/>
                </a:lnTo>
                <a:lnTo>
                  <a:pt x="2162" y="299"/>
                </a:lnTo>
                <a:lnTo>
                  <a:pt x="2174" y="277"/>
                </a:lnTo>
                <a:lnTo>
                  <a:pt x="2187" y="254"/>
                </a:lnTo>
                <a:lnTo>
                  <a:pt x="2200" y="232"/>
                </a:lnTo>
                <a:lnTo>
                  <a:pt x="2216" y="212"/>
                </a:lnTo>
                <a:lnTo>
                  <a:pt x="2231" y="192"/>
                </a:lnTo>
                <a:lnTo>
                  <a:pt x="2248" y="172"/>
                </a:lnTo>
                <a:lnTo>
                  <a:pt x="2265" y="154"/>
                </a:lnTo>
                <a:lnTo>
                  <a:pt x="2283" y="136"/>
                </a:lnTo>
                <a:lnTo>
                  <a:pt x="2302" y="121"/>
                </a:lnTo>
                <a:lnTo>
                  <a:pt x="2322" y="105"/>
                </a:lnTo>
                <a:lnTo>
                  <a:pt x="2343" y="90"/>
                </a:lnTo>
                <a:lnTo>
                  <a:pt x="2364" y="77"/>
                </a:lnTo>
                <a:lnTo>
                  <a:pt x="2387" y="63"/>
                </a:lnTo>
                <a:lnTo>
                  <a:pt x="2410" y="53"/>
                </a:lnTo>
                <a:lnTo>
                  <a:pt x="2432" y="42"/>
                </a:lnTo>
                <a:lnTo>
                  <a:pt x="2456" y="32"/>
                </a:lnTo>
                <a:lnTo>
                  <a:pt x="2481" y="24"/>
                </a:lnTo>
                <a:lnTo>
                  <a:pt x="2507" y="17"/>
                </a:lnTo>
                <a:lnTo>
                  <a:pt x="2532" y="11"/>
                </a:lnTo>
                <a:lnTo>
                  <a:pt x="2558" y="6"/>
                </a:lnTo>
                <a:lnTo>
                  <a:pt x="2584" y="2"/>
                </a:lnTo>
                <a:lnTo>
                  <a:pt x="2611" y="1"/>
                </a:lnTo>
                <a:lnTo>
                  <a:pt x="2638" y="0"/>
                </a:lnTo>
                <a:lnTo>
                  <a:pt x="2665" y="1"/>
                </a:lnTo>
                <a:lnTo>
                  <a:pt x="2692" y="2"/>
                </a:lnTo>
                <a:lnTo>
                  <a:pt x="2718" y="6"/>
                </a:lnTo>
                <a:lnTo>
                  <a:pt x="2745" y="11"/>
                </a:lnTo>
                <a:lnTo>
                  <a:pt x="2770" y="17"/>
                </a:lnTo>
                <a:lnTo>
                  <a:pt x="2795" y="24"/>
                </a:lnTo>
                <a:lnTo>
                  <a:pt x="2820" y="32"/>
                </a:lnTo>
                <a:lnTo>
                  <a:pt x="2844" y="42"/>
                </a:lnTo>
                <a:lnTo>
                  <a:pt x="2867" y="53"/>
                </a:lnTo>
                <a:lnTo>
                  <a:pt x="2890" y="63"/>
                </a:lnTo>
                <a:lnTo>
                  <a:pt x="2912" y="77"/>
                </a:lnTo>
                <a:lnTo>
                  <a:pt x="2934" y="90"/>
                </a:lnTo>
                <a:lnTo>
                  <a:pt x="2954" y="105"/>
                </a:lnTo>
                <a:lnTo>
                  <a:pt x="2975" y="121"/>
                </a:lnTo>
                <a:lnTo>
                  <a:pt x="2994" y="136"/>
                </a:lnTo>
                <a:lnTo>
                  <a:pt x="3012" y="154"/>
                </a:lnTo>
                <a:lnTo>
                  <a:pt x="3030" y="172"/>
                </a:lnTo>
                <a:lnTo>
                  <a:pt x="3045" y="192"/>
                </a:lnTo>
                <a:lnTo>
                  <a:pt x="3062" y="212"/>
                </a:lnTo>
                <a:lnTo>
                  <a:pt x="3076" y="232"/>
                </a:lnTo>
                <a:lnTo>
                  <a:pt x="3090" y="254"/>
                </a:lnTo>
                <a:lnTo>
                  <a:pt x="3103" y="277"/>
                </a:lnTo>
                <a:lnTo>
                  <a:pt x="3115" y="299"/>
                </a:lnTo>
                <a:lnTo>
                  <a:pt x="3126" y="322"/>
                </a:lnTo>
                <a:lnTo>
                  <a:pt x="3134" y="346"/>
                </a:lnTo>
                <a:lnTo>
                  <a:pt x="3142" y="371"/>
                </a:lnTo>
                <a:lnTo>
                  <a:pt x="3149" y="396"/>
                </a:lnTo>
                <a:lnTo>
                  <a:pt x="3155" y="421"/>
                </a:lnTo>
                <a:lnTo>
                  <a:pt x="3160" y="448"/>
                </a:lnTo>
                <a:lnTo>
                  <a:pt x="3164" y="474"/>
                </a:lnTo>
                <a:lnTo>
                  <a:pt x="3166" y="500"/>
                </a:lnTo>
                <a:lnTo>
                  <a:pt x="3166" y="528"/>
                </a:lnTo>
                <a:lnTo>
                  <a:pt x="5278" y="528"/>
                </a:lnTo>
                <a:lnTo>
                  <a:pt x="5278" y="6863"/>
                </a:lnTo>
                <a:lnTo>
                  <a:pt x="0" y="6863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49752" y="3573016"/>
            <a:ext cx="2072081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also does not trust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otherwise you cannot listen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to others talking nonsense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76713" y="3573016"/>
            <a:ext cx="2072081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also does not trust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otherwise you cannot listen to others talking nonsense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49752" y="5322316"/>
            <a:ext cx="2072081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also does not trust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otherwise you cannot listen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to others talking nonsense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76713" y="5322316"/>
            <a:ext cx="2072081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also does not trust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otherwise you cannot listen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to others talking nonsense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7494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wind"/>
      </p:transition>
    </mc:Choice>
    <mc:Fallback xmlns="">
      <p:transition spd="slow" advClick="0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r="25445" b="6628"/>
          <a:stretch>
            <a:fillRect/>
          </a:stretch>
        </p:blipFill>
        <p:spPr>
          <a:xfrm>
            <a:off x="0" y="0"/>
            <a:ext cx="4943872" cy="6858000"/>
          </a:xfrm>
          <a:custGeom>
            <a:avLst/>
            <a:gdLst>
              <a:gd name="connsiteX0" fmla="*/ 0 w 4943872"/>
              <a:gd name="connsiteY0" fmla="*/ 0 h 6858000"/>
              <a:gd name="connsiteX1" fmla="*/ 4943872 w 4943872"/>
              <a:gd name="connsiteY1" fmla="*/ 0 h 6858000"/>
              <a:gd name="connsiteX2" fmla="*/ 4943872 w 4943872"/>
              <a:gd name="connsiteY2" fmla="*/ 6858000 h 6858000"/>
              <a:gd name="connsiteX3" fmla="*/ 0 w 49438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872" h="6858000">
                <a:moveTo>
                  <a:pt x="0" y="0"/>
                </a:moveTo>
                <a:lnTo>
                  <a:pt x="4943872" y="0"/>
                </a:lnTo>
                <a:lnTo>
                  <a:pt x="49438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5" name="组合 14"/>
          <p:cNvGrpSpPr/>
          <p:nvPr/>
        </p:nvGrpSpPr>
        <p:grpSpPr>
          <a:xfrm>
            <a:off x="6153494" y="2807050"/>
            <a:ext cx="5112568" cy="1854655"/>
            <a:chOff x="6276975" y="2419350"/>
            <a:chExt cx="4962525" cy="1800225"/>
          </a:xfrm>
        </p:grpSpPr>
        <p:sp>
          <p:nvSpPr>
            <p:cNvPr id="12" name="任意多边形 11"/>
            <p:cNvSpPr/>
            <p:nvPr/>
          </p:nvSpPr>
          <p:spPr>
            <a:xfrm>
              <a:off x="6286500" y="2743200"/>
              <a:ext cx="4933950" cy="1476375"/>
            </a:xfrm>
            <a:custGeom>
              <a:avLst/>
              <a:gdLst>
                <a:gd name="connsiteX0" fmla="*/ 0 w 4933950"/>
                <a:gd name="connsiteY0" fmla="*/ 1143000 h 1476375"/>
                <a:gd name="connsiteX1" fmla="*/ 1657350 w 4933950"/>
                <a:gd name="connsiteY1" fmla="*/ 0 h 1476375"/>
                <a:gd name="connsiteX2" fmla="*/ 3305175 w 4933950"/>
                <a:gd name="connsiteY2" fmla="*/ 1476375 h 1476375"/>
                <a:gd name="connsiteX3" fmla="*/ 4933950 w 4933950"/>
                <a:gd name="connsiteY3" fmla="*/ 9048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3950" h="1476375">
                  <a:moveTo>
                    <a:pt x="0" y="1143000"/>
                  </a:moveTo>
                  <a:lnTo>
                    <a:pt x="1657350" y="0"/>
                  </a:lnTo>
                  <a:lnTo>
                    <a:pt x="3305175" y="1476375"/>
                  </a:lnTo>
                  <a:lnTo>
                    <a:pt x="4933950" y="904875"/>
                  </a:lnTo>
                </a:path>
              </a:pathLst>
            </a:custGeom>
            <a:noFill/>
            <a:ln w="28575">
              <a:solidFill>
                <a:srgbClr val="606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6276975" y="2695575"/>
              <a:ext cx="4962525" cy="1123950"/>
            </a:xfrm>
            <a:custGeom>
              <a:avLst/>
              <a:gdLst>
                <a:gd name="connsiteX0" fmla="*/ 0 w 4962525"/>
                <a:gd name="connsiteY0" fmla="*/ 95250 h 1123950"/>
                <a:gd name="connsiteX1" fmla="*/ 1666875 w 4962525"/>
                <a:gd name="connsiteY1" fmla="*/ 1123950 h 1123950"/>
                <a:gd name="connsiteX2" fmla="*/ 4962525 w 4962525"/>
                <a:gd name="connsiteY2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62525" h="1123950">
                  <a:moveTo>
                    <a:pt x="0" y="95250"/>
                  </a:moveTo>
                  <a:lnTo>
                    <a:pt x="1666875" y="1123950"/>
                  </a:lnTo>
                  <a:lnTo>
                    <a:pt x="4962525" y="0"/>
                  </a:lnTo>
                </a:path>
              </a:pathLst>
            </a:cu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286500" y="2419350"/>
              <a:ext cx="4933950" cy="1695450"/>
            </a:xfrm>
            <a:custGeom>
              <a:avLst/>
              <a:gdLst>
                <a:gd name="connsiteX0" fmla="*/ 0 w 4933950"/>
                <a:gd name="connsiteY0" fmla="*/ 1695450 h 1695450"/>
                <a:gd name="connsiteX1" fmla="*/ 1638300 w 4933950"/>
                <a:gd name="connsiteY1" fmla="*/ 1695450 h 1695450"/>
                <a:gd name="connsiteX2" fmla="*/ 3314700 w 4933950"/>
                <a:gd name="connsiteY2" fmla="*/ 1114425 h 1695450"/>
                <a:gd name="connsiteX3" fmla="*/ 4933950 w 493395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3950" h="1695450">
                  <a:moveTo>
                    <a:pt x="0" y="1695450"/>
                  </a:moveTo>
                  <a:lnTo>
                    <a:pt x="1638300" y="1695450"/>
                  </a:lnTo>
                  <a:lnTo>
                    <a:pt x="3314700" y="1114425"/>
                  </a:lnTo>
                  <a:lnTo>
                    <a:pt x="4933950" y="0"/>
                  </a:lnTo>
                </a:path>
              </a:pathLst>
            </a:custGeom>
            <a:noFill/>
            <a:ln w="2857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71075" y="5661248"/>
            <a:ext cx="4477407" cy="369332"/>
            <a:chOff x="1098420" y="5925474"/>
            <a:chExt cx="4477407" cy="369332"/>
          </a:xfrm>
        </p:grpSpPr>
        <p:sp>
          <p:nvSpPr>
            <p:cNvPr id="17" name="矩形 16"/>
            <p:cNvSpPr/>
            <p:nvPr/>
          </p:nvSpPr>
          <p:spPr>
            <a:xfrm>
              <a:off x="1098420" y="6038132"/>
              <a:ext cx="144016" cy="1440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830766" y="6038132"/>
              <a:ext cx="144016" cy="14401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563113" y="6038132"/>
              <a:ext cx="144016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698820" y="5925474"/>
              <a:ext cx="8770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SORROW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2990961" y="5925474"/>
              <a:ext cx="7561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HURRY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242436" y="5925474"/>
              <a:ext cx="6663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GRIEF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6096000" y="869198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6168008" y="642103"/>
            <a:ext cx="2736304" cy="116007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096000" y="1733294"/>
            <a:ext cx="5472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Therefore I hoped you might cross very much from now on happily  will cross is better than me, so long as you have been happy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239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checker/>
      </p:transition>
    </mc:Choice>
    <mc:Fallback xmlns="">
      <p:transition spd="slow" advClick="0" advTm="3000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3" t="5035" r="18783" b="2173"/>
          <a:stretch>
            <a:fillRect/>
          </a:stretch>
        </p:blipFill>
        <p:spPr>
          <a:xfrm flipH="1">
            <a:off x="8887308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6" t="15368" r="22383" b="7231"/>
          <a:stretch>
            <a:fillRect/>
          </a:stretch>
        </p:blipFill>
        <p:spPr>
          <a:xfrm>
            <a:off x="1305484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6" t="4258" r="17078" b="1999"/>
          <a:stretch>
            <a:fillRect/>
          </a:stretch>
        </p:blipFill>
        <p:spPr>
          <a:xfrm>
            <a:off x="5087888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sp>
        <p:nvSpPr>
          <p:cNvPr id="5" name="矩形 4"/>
          <p:cNvSpPr/>
          <p:nvPr/>
        </p:nvSpPr>
        <p:spPr>
          <a:xfrm>
            <a:off x="1178472" y="4399944"/>
            <a:ext cx="227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DIV+CSS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5484" y="3585636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1963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年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3416" y="4285176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960876" y="4399944"/>
            <a:ext cx="227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HTML5+bootstrap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87888" y="3585636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2002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年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75820" y="4285176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760296" y="4399944"/>
            <a:ext cx="227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REACT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87308" y="3585636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2017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年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275240" y="4285176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041994" y="4232623"/>
            <a:ext cx="108012" cy="10510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41414" y="4232623"/>
            <a:ext cx="108012" cy="10510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259590" y="4232623"/>
            <a:ext cx="108012" cy="10510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656" y="5013176"/>
            <a:ext cx="1287892" cy="15393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899" y="4884044"/>
            <a:ext cx="1289938" cy="16685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913" y="4844383"/>
            <a:ext cx="1309002" cy="17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r"/>
      </p:transition>
    </mc:Choice>
    <mc:Fallback xmlns="">
      <p:transition spd="slow" advClick="0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3" t="5035" r="18783" b="2173"/>
          <a:stretch>
            <a:fillRect/>
          </a:stretch>
        </p:blipFill>
        <p:spPr>
          <a:xfrm>
            <a:off x="8074516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6" t="15368" r="22383" b="7231"/>
          <a:stretch>
            <a:fillRect/>
          </a:stretch>
        </p:blipFill>
        <p:spPr>
          <a:xfrm>
            <a:off x="2142358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6" t="4258" r="17078" b="1999"/>
          <a:stretch>
            <a:fillRect/>
          </a:stretch>
        </p:blipFill>
        <p:spPr>
          <a:xfrm>
            <a:off x="5108437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sp>
        <p:nvSpPr>
          <p:cNvPr id="5" name="矩形 4"/>
          <p:cNvSpPr/>
          <p:nvPr/>
        </p:nvSpPr>
        <p:spPr>
          <a:xfrm>
            <a:off x="1116956" y="4490607"/>
            <a:ext cx="9958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 to blow on the chaotic street in the wind to fondly remember happiness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I was thinking of in the familiar environment yesterday, I was recollecting joyfully nearby the vast sea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I was tasting sadly under the sob sky</a:t>
            </a:r>
          </a:p>
        </p:txBody>
      </p:sp>
      <p:sp>
        <p:nvSpPr>
          <p:cNvPr id="15" name="矩形 14"/>
          <p:cNvSpPr/>
          <p:nvPr/>
        </p:nvSpPr>
        <p:spPr>
          <a:xfrm>
            <a:off x="5087888" y="3585636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SORROW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1055440" y="4285176"/>
            <a:ext cx="10081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041994" y="4232623"/>
            <a:ext cx="108012" cy="10510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3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>
        <p14:shred/>
      </p:transition>
    </mc:Choice>
    <mc:Fallback xmlns="">
      <p:transition spd="slow" advClick="0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65203" y="2169155"/>
            <a:ext cx="10878532" cy="3924141"/>
            <a:chOff x="1206630" y="1691779"/>
            <a:chExt cx="10878532" cy="3924141"/>
          </a:xfrm>
        </p:grpSpPr>
        <p:sp>
          <p:nvSpPr>
            <p:cNvPr id="2" name="自由: 形状 1"/>
            <p:cNvSpPr/>
            <p:nvPr/>
          </p:nvSpPr>
          <p:spPr>
            <a:xfrm>
              <a:off x="1206630" y="2213926"/>
              <a:ext cx="10878532" cy="2669159"/>
            </a:xfrm>
            <a:custGeom>
              <a:avLst/>
              <a:gdLst>
                <a:gd name="connsiteX0" fmla="*/ 0 w 10859678"/>
                <a:gd name="connsiteY0" fmla="*/ 3213922 h 3213922"/>
                <a:gd name="connsiteX1" fmla="*/ 2036190 w 10859678"/>
                <a:gd name="connsiteY1" fmla="*/ 1705633 h 3213922"/>
                <a:gd name="connsiteX2" fmla="*/ 5279010 w 10859678"/>
                <a:gd name="connsiteY2" fmla="*/ 2403216 h 3213922"/>
                <a:gd name="connsiteX3" fmla="*/ 7777113 w 10859678"/>
                <a:gd name="connsiteY3" fmla="*/ 1187159 h 3213922"/>
                <a:gd name="connsiteX4" fmla="*/ 9577633 w 10859678"/>
                <a:gd name="connsiteY4" fmla="*/ 46515 h 3213922"/>
                <a:gd name="connsiteX5" fmla="*/ 10859678 w 10859678"/>
                <a:gd name="connsiteY5" fmla="*/ 329319 h 3213922"/>
                <a:gd name="connsiteX0" fmla="*/ 0 w 10859678"/>
                <a:gd name="connsiteY0" fmla="*/ 3213922 h 3213922"/>
                <a:gd name="connsiteX1" fmla="*/ 2036190 w 10859678"/>
                <a:gd name="connsiteY1" fmla="*/ 1705633 h 3213922"/>
                <a:gd name="connsiteX2" fmla="*/ 5279010 w 10859678"/>
                <a:gd name="connsiteY2" fmla="*/ 2403216 h 3213922"/>
                <a:gd name="connsiteX3" fmla="*/ 7777113 w 10859678"/>
                <a:gd name="connsiteY3" fmla="*/ 1187159 h 3213922"/>
                <a:gd name="connsiteX4" fmla="*/ 9577633 w 10859678"/>
                <a:gd name="connsiteY4" fmla="*/ 46515 h 3213922"/>
                <a:gd name="connsiteX5" fmla="*/ 10859678 w 10859678"/>
                <a:gd name="connsiteY5" fmla="*/ 329319 h 3213922"/>
                <a:gd name="connsiteX0" fmla="*/ 0 w 10859678"/>
                <a:gd name="connsiteY0" fmla="*/ 3430678 h 3430678"/>
                <a:gd name="connsiteX1" fmla="*/ 2036190 w 10859678"/>
                <a:gd name="connsiteY1" fmla="*/ 1922389 h 3430678"/>
                <a:gd name="connsiteX2" fmla="*/ 5279010 w 10859678"/>
                <a:gd name="connsiteY2" fmla="*/ 2619972 h 3430678"/>
                <a:gd name="connsiteX3" fmla="*/ 7777113 w 10859678"/>
                <a:gd name="connsiteY3" fmla="*/ 1403915 h 3430678"/>
                <a:gd name="connsiteX4" fmla="*/ 8983744 w 10859678"/>
                <a:gd name="connsiteY4" fmla="*/ 27601 h 3430678"/>
                <a:gd name="connsiteX5" fmla="*/ 10859678 w 10859678"/>
                <a:gd name="connsiteY5" fmla="*/ 546075 h 3430678"/>
                <a:gd name="connsiteX0" fmla="*/ 0 w 10859678"/>
                <a:gd name="connsiteY0" fmla="*/ 3452030 h 3452030"/>
                <a:gd name="connsiteX1" fmla="*/ 2036190 w 10859678"/>
                <a:gd name="connsiteY1" fmla="*/ 1943741 h 3452030"/>
                <a:gd name="connsiteX2" fmla="*/ 5279010 w 10859678"/>
                <a:gd name="connsiteY2" fmla="*/ 2641324 h 3452030"/>
                <a:gd name="connsiteX3" fmla="*/ 7777113 w 10859678"/>
                <a:gd name="connsiteY3" fmla="*/ 1425267 h 3452030"/>
                <a:gd name="connsiteX4" fmla="*/ 8983744 w 10859678"/>
                <a:gd name="connsiteY4" fmla="*/ 48953 h 3452030"/>
                <a:gd name="connsiteX5" fmla="*/ 10859678 w 10859678"/>
                <a:gd name="connsiteY5" fmla="*/ 567427 h 3452030"/>
                <a:gd name="connsiteX0" fmla="*/ 0 w 10859678"/>
                <a:gd name="connsiteY0" fmla="*/ 3452030 h 3452030"/>
                <a:gd name="connsiteX1" fmla="*/ 2036190 w 10859678"/>
                <a:gd name="connsiteY1" fmla="*/ 1943741 h 3452030"/>
                <a:gd name="connsiteX2" fmla="*/ 5279010 w 10859678"/>
                <a:gd name="connsiteY2" fmla="*/ 2641324 h 3452030"/>
                <a:gd name="connsiteX3" fmla="*/ 7777113 w 10859678"/>
                <a:gd name="connsiteY3" fmla="*/ 1425267 h 3452030"/>
                <a:gd name="connsiteX4" fmla="*/ 8983744 w 10859678"/>
                <a:gd name="connsiteY4" fmla="*/ 48953 h 3452030"/>
                <a:gd name="connsiteX5" fmla="*/ 10859678 w 10859678"/>
                <a:gd name="connsiteY5" fmla="*/ 567427 h 3452030"/>
                <a:gd name="connsiteX0" fmla="*/ 0 w 10859678"/>
                <a:gd name="connsiteY0" fmla="*/ 3452030 h 3452030"/>
                <a:gd name="connsiteX1" fmla="*/ 2036190 w 10859678"/>
                <a:gd name="connsiteY1" fmla="*/ 1943741 h 3452030"/>
                <a:gd name="connsiteX2" fmla="*/ 5279010 w 10859678"/>
                <a:gd name="connsiteY2" fmla="*/ 2641324 h 3452030"/>
                <a:gd name="connsiteX3" fmla="*/ 7777113 w 10859678"/>
                <a:gd name="connsiteY3" fmla="*/ 1425267 h 3452030"/>
                <a:gd name="connsiteX4" fmla="*/ 8983744 w 10859678"/>
                <a:gd name="connsiteY4" fmla="*/ 48953 h 3452030"/>
                <a:gd name="connsiteX5" fmla="*/ 10859678 w 10859678"/>
                <a:gd name="connsiteY5" fmla="*/ 567427 h 3452030"/>
                <a:gd name="connsiteX0" fmla="*/ 0 w 10859678"/>
                <a:gd name="connsiteY0" fmla="*/ 3452030 h 3452030"/>
                <a:gd name="connsiteX1" fmla="*/ 2036190 w 10859678"/>
                <a:gd name="connsiteY1" fmla="*/ 1943741 h 3452030"/>
                <a:gd name="connsiteX2" fmla="*/ 5279010 w 10859678"/>
                <a:gd name="connsiteY2" fmla="*/ 2641324 h 3452030"/>
                <a:gd name="connsiteX3" fmla="*/ 7777113 w 10859678"/>
                <a:gd name="connsiteY3" fmla="*/ 1425267 h 3452030"/>
                <a:gd name="connsiteX4" fmla="*/ 8983744 w 10859678"/>
                <a:gd name="connsiteY4" fmla="*/ 48953 h 3452030"/>
                <a:gd name="connsiteX5" fmla="*/ 10859678 w 10859678"/>
                <a:gd name="connsiteY5" fmla="*/ 567427 h 3452030"/>
                <a:gd name="connsiteX0" fmla="*/ 0 w 10859678"/>
                <a:gd name="connsiteY0" fmla="*/ 3531472 h 3531472"/>
                <a:gd name="connsiteX1" fmla="*/ 2036190 w 10859678"/>
                <a:gd name="connsiteY1" fmla="*/ 2023183 h 3531472"/>
                <a:gd name="connsiteX2" fmla="*/ 5279010 w 10859678"/>
                <a:gd name="connsiteY2" fmla="*/ 2720766 h 3531472"/>
                <a:gd name="connsiteX3" fmla="*/ 7777113 w 10859678"/>
                <a:gd name="connsiteY3" fmla="*/ 1504709 h 3531472"/>
                <a:gd name="connsiteX4" fmla="*/ 9144000 w 10859678"/>
                <a:gd name="connsiteY4" fmla="*/ 43554 h 3531472"/>
                <a:gd name="connsiteX5" fmla="*/ 10859678 w 10859678"/>
                <a:gd name="connsiteY5" fmla="*/ 646869 h 3531472"/>
                <a:gd name="connsiteX0" fmla="*/ 0 w 10859678"/>
                <a:gd name="connsiteY0" fmla="*/ 3502408 h 3502408"/>
                <a:gd name="connsiteX1" fmla="*/ 2036190 w 10859678"/>
                <a:gd name="connsiteY1" fmla="*/ 1994119 h 3502408"/>
                <a:gd name="connsiteX2" fmla="*/ 5279010 w 10859678"/>
                <a:gd name="connsiteY2" fmla="*/ 2691702 h 3502408"/>
                <a:gd name="connsiteX3" fmla="*/ 7777113 w 10859678"/>
                <a:gd name="connsiteY3" fmla="*/ 1475645 h 3502408"/>
                <a:gd name="connsiteX4" fmla="*/ 9144000 w 10859678"/>
                <a:gd name="connsiteY4" fmla="*/ 14490 h 3502408"/>
                <a:gd name="connsiteX5" fmla="*/ 10859678 w 10859678"/>
                <a:gd name="connsiteY5" fmla="*/ 617805 h 3502408"/>
                <a:gd name="connsiteX0" fmla="*/ 0 w 10784263"/>
                <a:gd name="connsiteY0" fmla="*/ 3490946 h 3490946"/>
                <a:gd name="connsiteX1" fmla="*/ 2036190 w 10784263"/>
                <a:gd name="connsiteY1" fmla="*/ 1982657 h 3490946"/>
                <a:gd name="connsiteX2" fmla="*/ 5279010 w 10784263"/>
                <a:gd name="connsiteY2" fmla="*/ 2680240 h 3490946"/>
                <a:gd name="connsiteX3" fmla="*/ 7777113 w 10784263"/>
                <a:gd name="connsiteY3" fmla="*/ 1464183 h 3490946"/>
                <a:gd name="connsiteX4" fmla="*/ 9144000 w 10784263"/>
                <a:gd name="connsiteY4" fmla="*/ 3028 h 3490946"/>
                <a:gd name="connsiteX5" fmla="*/ 10784263 w 10784263"/>
                <a:gd name="connsiteY5" fmla="*/ 1087110 h 3490946"/>
                <a:gd name="connsiteX0" fmla="*/ 0 w 10784263"/>
                <a:gd name="connsiteY0" fmla="*/ 3491408 h 3491408"/>
                <a:gd name="connsiteX1" fmla="*/ 2036190 w 10784263"/>
                <a:gd name="connsiteY1" fmla="*/ 1983119 h 3491408"/>
                <a:gd name="connsiteX2" fmla="*/ 5279010 w 10784263"/>
                <a:gd name="connsiteY2" fmla="*/ 2680702 h 3491408"/>
                <a:gd name="connsiteX3" fmla="*/ 7777113 w 10784263"/>
                <a:gd name="connsiteY3" fmla="*/ 1464645 h 3491408"/>
                <a:gd name="connsiteX4" fmla="*/ 9144000 w 10784263"/>
                <a:gd name="connsiteY4" fmla="*/ 3490 h 3491408"/>
                <a:gd name="connsiteX5" fmla="*/ 10784263 w 10784263"/>
                <a:gd name="connsiteY5" fmla="*/ 1087572 h 3491408"/>
                <a:gd name="connsiteX0" fmla="*/ 0 w 11076494"/>
                <a:gd name="connsiteY0" fmla="*/ 3491828 h 3491828"/>
                <a:gd name="connsiteX1" fmla="*/ 2036190 w 11076494"/>
                <a:gd name="connsiteY1" fmla="*/ 1983539 h 3491828"/>
                <a:gd name="connsiteX2" fmla="*/ 5279010 w 11076494"/>
                <a:gd name="connsiteY2" fmla="*/ 2681122 h 3491828"/>
                <a:gd name="connsiteX3" fmla="*/ 7777113 w 11076494"/>
                <a:gd name="connsiteY3" fmla="*/ 1465065 h 3491828"/>
                <a:gd name="connsiteX4" fmla="*/ 9144000 w 11076494"/>
                <a:gd name="connsiteY4" fmla="*/ 3910 h 3491828"/>
                <a:gd name="connsiteX5" fmla="*/ 11076494 w 11076494"/>
                <a:gd name="connsiteY5" fmla="*/ 1069138 h 3491828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279010 w 11076494"/>
                <a:gd name="connsiteY2" fmla="*/ 2681080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279010 w 11076494"/>
                <a:gd name="connsiteY2" fmla="*/ 2681080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95348"/>
                <a:gd name="connsiteY0" fmla="*/ 3510071 h 3510071"/>
                <a:gd name="connsiteX1" fmla="*/ 2036190 w 11095348"/>
                <a:gd name="connsiteY1" fmla="*/ 2001782 h 3510071"/>
                <a:gd name="connsiteX2" fmla="*/ 5344998 w 11095348"/>
                <a:gd name="connsiteY2" fmla="*/ 2765353 h 3510071"/>
                <a:gd name="connsiteX3" fmla="*/ 7777113 w 11095348"/>
                <a:gd name="connsiteY3" fmla="*/ 1483308 h 3510071"/>
                <a:gd name="connsiteX4" fmla="*/ 9144000 w 11095348"/>
                <a:gd name="connsiteY4" fmla="*/ 22153 h 3510071"/>
                <a:gd name="connsiteX5" fmla="*/ 11095348 w 11095348"/>
                <a:gd name="connsiteY5" fmla="*/ 700882 h 3510071"/>
                <a:gd name="connsiteX0" fmla="*/ 0 w 11095348"/>
                <a:gd name="connsiteY0" fmla="*/ 3510071 h 3510071"/>
                <a:gd name="connsiteX1" fmla="*/ 2036190 w 11095348"/>
                <a:gd name="connsiteY1" fmla="*/ 2001782 h 3510071"/>
                <a:gd name="connsiteX2" fmla="*/ 5344998 w 11095348"/>
                <a:gd name="connsiteY2" fmla="*/ 2765353 h 3510071"/>
                <a:gd name="connsiteX3" fmla="*/ 7777113 w 11095348"/>
                <a:gd name="connsiteY3" fmla="*/ 1483308 h 3510071"/>
                <a:gd name="connsiteX4" fmla="*/ 9144000 w 11095348"/>
                <a:gd name="connsiteY4" fmla="*/ 22153 h 3510071"/>
                <a:gd name="connsiteX5" fmla="*/ 11095348 w 11095348"/>
                <a:gd name="connsiteY5" fmla="*/ 700882 h 3510071"/>
                <a:gd name="connsiteX0" fmla="*/ 0 w 11095348"/>
                <a:gd name="connsiteY0" fmla="*/ 3501940 h 3501940"/>
                <a:gd name="connsiteX1" fmla="*/ 2036190 w 11095348"/>
                <a:gd name="connsiteY1" fmla="*/ 1993651 h 3501940"/>
                <a:gd name="connsiteX2" fmla="*/ 5344998 w 11095348"/>
                <a:gd name="connsiteY2" fmla="*/ 2757222 h 3501940"/>
                <a:gd name="connsiteX3" fmla="*/ 7777113 w 11095348"/>
                <a:gd name="connsiteY3" fmla="*/ 1475177 h 3501940"/>
                <a:gd name="connsiteX4" fmla="*/ 9144000 w 11095348"/>
                <a:gd name="connsiteY4" fmla="*/ 14022 h 3501940"/>
                <a:gd name="connsiteX5" fmla="*/ 11095348 w 11095348"/>
                <a:gd name="connsiteY5" fmla="*/ 692751 h 3501940"/>
                <a:gd name="connsiteX0" fmla="*/ 0 w 11076495"/>
                <a:gd name="connsiteY0" fmla="*/ 3494111 h 3494111"/>
                <a:gd name="connsiteX1" fmla="*/ 2036190 w 11076495"/>
                <a:gd name="connsiteY1" fmla="*/ 1985822 h 3494111"/>
                <a:gd name="connsiteX2" fmla="*/ 5344998 w 11076495"/>
                <a:gd name="connsiteY2" fmla="*/ 2749393 h 3494111"/>
                <a:gd name="connsiteX3" fmla="*/ 7777113 w 11076495"/>
                <a:gd name="connsiteY3" fmla="*/ 1467348 h 3494111"/>
                <a:gd name="connsiteX4" fmla="*/ 9144000 w 11076495"/>
                <a:gd name="connsiteY4" fmla="*/ 6193 h 3494111"/>
                <a:gd name="connsiteX5" fmla="*/ 11076495 w 11076495"/>
                <a:gd name="connsiteY5" fmla="*/ 1834992 h 3494111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777113 w 11076495"/>
                <a:gd name="connsiteY3" fmla="*/ 651313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777113 w 11076495"/>
                <a:gd name="connsiteY3" fmla="*/ 651313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635711 w 11076495"/>
                <a:gd name="connsiteY3" fmla="*/ 1009531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635711 w 11076495"/>
                <a:gd name="connsiteY3" fmla="*/ 1009531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635711 w 11076495"/>
                <a:gd name="connsiteY3" fmla="*/ 1009531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68288 h 2668288"/>
                <a:gd name="connsiteX1" fmla="*/ 2036190 w 11076495"/>
                <a:gd name="connsiteY1" fmla="*/ 1159999 h 2668288"/>
                <a:gd name="connsiteX2" fmla="*/ 5344998 w 11076495"/>
                <a:gd name="connsiteY2" fmla="*/ 1923570 h 2668288"/>
                <a:gd name="connsiteX3" fmla="*/ 7635711 w 11076495"/>
                <a:gd name="connsiteY3" fmla="*/ 999743 h 2668288"/>
                <a:gd name="connsiteX4" fmla="*/ 9172280 w 11076495"/>
                <a:gd name="connsiteY4" fmla="*/ 502 h 2668288"/>
                <a:gd name="connsiteX5" fmla="*/ 11076495 w 11076495"/>
                <a:gd name="connsiteY5" fmla="*/ 1009169 h 2668288"/>
                <a:gd name="connsiteX0" fmla="*/ 0 w 10878532"/>
                <a:gd name="connsiteY0" fmla="*/ 2669159 h 2669159"/>
                <a:gd name="connsiteX1" fmla="*/ 2036190 w 10878532"/>
                <a:gd name="connsiteY1" fmla="*/ 1160870 h 2669159"/>
                <a:gd name="connsiteX2" fmla="*/ 5344998 w 10878532"/>
                <a:gd name="connsiteY2" fmla="*/ 1924441 h 2669159"/>
                <a:gd name="connsiteX3" fmla="*/ 7635711 w 10878532"/>
                <a:gd name="connsiteY3" fmla="*/ 1000614 h 2669159"/>
                <a:gd name="connsiteX4" fmla="*/ 9172280 w 10878532"/>
                <a:gd name="connsiteY4" fmla="*/ 1373 h 2669159"/>
                <a:gd name="connsiteX5" fmla="*/ 10878532 w 10878532"/>
                <a:gd name="connsiteY5" fmla="*/ 764943 h 266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78532" h="2669159">
                  <a:moveTo>
                    <a:pt x="0" y="2669159"/>
                  </a:moveTo>
                  <a:cubicBezTo>
                    <a:pt x="634738" y="2057988"/>
                    <a:pt x="1145357" y="1284990"/>
                    <a:pt x="2036190" y="1160870"/>
                  </a:cubicBezTo>
                  <a:cubicBezTo>
                    <a:pt x="2927023" y="1036750"/>
                    <a:pt x="4411745" y="1856882"/>
                    <a:pt x="5344998" y="1924441"/>
                  </a:cubicBezTo>
                  <a:cubicBezTo>
                    <a:pt x="6278251" y="1992000"/>
                    <a:pt x="6978977" y="1707625"/>
                    <a:pt x="7635711" y="1000614"/>
                  </a:cubicBezTo>
                  <a:cubicBezTo>
                    <a:pt x="8292445" y="293603"/>
                    <a:pt x="8631810" y="40652"/>
                    <a:pt x="9172280" y="1373"/>
                  </a:cubicBezTo>
                  <a:cubicBezTo>
                    <a:pt x="9712750" y="-37906"/>
                    <a:pt x="10579231" y="778296"/>
                    <a:pt x="10878532" y="764943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椭圆 2"/>
            <p:cNvSpPr/>
            <p:nvPr/>
          </p:nvSpPr>
          <p:spPr>
            <a:xfrm>
              <a:off x="2927648" y="3276124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853863" y="3564156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181406" y="3952147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080630" y="207078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>
              <a:endCxn id="3" idx="0"/>
            </p:cNvCxnSpPr>
            <p:nvPr/>
          </p:nvCxnSpPr>
          <p:spPr>
            <a:xfrm>
              <a:off x="3071664" y="2509534"/>
              <a:ext cx="0" cy="76659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997879" y="3852188"/>
              <a:ext cx="0" cy="878021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325422" y="2622967"/>
              <a:ext cx="0" cy="1606961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224646" y="2358814"/>
              <a:ext cx="0" cy="1091396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035623" y="1691779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61839" y="4844940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289381" y="1738554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198033" y="3562310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610787" y="715545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20" name="任意多边形 3"/>
          <p:cNvSpPr/>
          <p:nvPr/>
        </p:nvSpPr>
        <p:spPr>
          <a:xfrm>
            <a:off x="4727847" y="560792"/>
            <a:ext cx="2736304" cy="116007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064552" y="6093296"/>
            <a:ext cx="1127448" cy="215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341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00">
        <p15:prstTrans prst="origami"/>
      </p:transition>
    </mc:Choice>
    <mc:Fallback xmlns="">
      <p:transition spd="slow" advClick="0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5" y="979805"/>
            <a:ext cx="7210425" cy="49364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979805"/>
            <a:ext cx="191344" cy="4936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7428" y="3645024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You knew that was not the impossible matter you to believe eventually I was very disappointed to you I thought you could understand me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1444" y="2598003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SORROW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839416" y="3534107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>
            <a:spLocks/>
          </p:cNvSpPr>
          <p:nvPr/>
        </p:nvSpPr>
        <p:spPr bwMode="auto">
          <a:xfrm>
            <a:off x="2064901" y="1916832"/>
            <a:ext cx="789390" cy="499947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39516" y="3510106"/>
            <a:ext cx="440160" cy="45719"/>
            <a:chOff x="2265827" y="3510106"/>
            <a:chExt cx="440160" cy="45719"/>
          </a:xfrm>
        </p:grpSpPr>
        <p:sp>
          <p:nvSpPr>
            <p:cNvPr id="8" name="矩形 7"/>
            <p:cNvSpPr/>
            <p:nvPr/>
          </p:nvSpPr>
          <p:spPr>
            <a:xfrm rot="19000598">
              <a:off x="2265827" y="3510106"/>
              <a:ext cx="216024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9000598">
              <a:off x="2377895" y="3510106"/>
              <a:ext cx="216024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9000598">
              <a:off x="2489963" y="3510106"/>
              <a:ext cx="216024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56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t="5493" r="1467" b="19443"/>
          <a:stretch>
            <a:fillRect/>
          </a:stretch>
        </p:blipFill>
        <p:spPr>
          <a:xfrm>
            <a:off x="6479630" y="3429000"/>
            <a:ext cx="2545108" cy="2952328"/>
          </a:xfrm>
          <a:custGeom>
            <a:avLst/>
            <a:gdLst>
              <a:gd name="connsiteX0" fmla="*/ 1272554 w 2545108"/>
              <a:gd name="connsiteY0" fmla="*/ 0 h 2952328"/>
              <a:gd name="connsiteX1" fmla="*/ 2545108 w 2545108"/>
              <a:gd name="connsiteY1" fmla="*/ 694331 h 2952328"/>
              <a:gd name="connsiteX2" fmla="*/ 2545108 w 2545108"/>
              <a:gd name="connsiteY2" fmla="*/ 2257997 h 2952328"/>
              <a:gd name="connsiteX3" fmla="*/ 1272554 w 2545108"/>
              <a:gd name="connsiteY3" fmla="*/ 2952328 h 2952328"/>
              <a:gd name="connsiteX4" fmla="*/ 0 w 2545108"/>
              <a:gd name="connsiteY4" fmla="*/ 2257997 h 2952328"/>
              <a:gd name="connsiteX5" fmla="*/ 0 w 2545108"/>
              <a:gd name="connsiteY5" fmla="*/ 694331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5108" h="2952328">
                <a:moveTo>
                  <a:pt x="1272554" y="0"/>
                </a:moveTo>
                <a:lnTo>
                  <a:pt x="2545108" y="694331"/>
                </a:lnTo>
                <a:lnTo>
                  <a:pt x="2545108" y="2257997"/>
                </a:lnTo>
                <a:lnTo>
                  <a:pt x="1272554" y="2952328"/>
                </a:lnTo>
                <a:lnTo>
                  <a:pt x="0" y="2257997"/>
                </a:lnTo>
                <a:lnTo>
                  <a:pt x="0" y="694331"/>
                </a:lnTo>
                <a:close/>
              </a:path>
            </a:pathLst>
          </a:custGeom>
        </p:spPr>
      </p:pic>
      <p:sp>
        <p:nvSpPr>
          <p:cNvPr id="11" name="自由: 形状 10"/>
          <p:cNvSpPr/>
          <p:nvPr/>
        </p:nvSpPr>
        <p:spPr>
          <a:xfrm>
            <a:off x="3647728" y="764704"/>
            <a:ext cx="4896544" cy="4896544"/>
          </a:xfrm>
          <a:custGeom>
            <a:avLst/>
            <a:gdLst>
              <a:gd name="connsiteX0" fmla="*/ 0 w 4896544"/>
              <a:gd name="connsiteY0" fmla="*/ 0 h 4896544"/>
              <a:gd name="connsiteX1" fmla="*/ 4896544 w 4896544"/>
              <a:gd name="connsiteY1" fmla="*/ 0 h 4896544"/>
              <a:gd name="connsiteX2" fmla="*/ 4896544 w 4896544"/>
              <a:gd name="connsiteY2" fmla="*/ 3093530 h 4896544"/>
              <a:gd name="connsiteX3" fmla="*/ 4618322 w 4896544"/>
              <a:gd name="connsiteY3" fmla="*/ 3093530 h 4896544"/>
              <a:gd name="connsiteX4" fmla="*/ 4618322 w 4896544"/>
              <a:gd name="connsiteY4" fmla="*/ 278222 h 4896544"/>
              <a:gd name="connsiteX5" fmla="*/ 278222 w 4896544"/>
              <a:gd name="connsiteY5" fmla="*/ 278222 h 4896544"/>
              <a:gd name="connsiteX6" fmla="*/ 278222 w 4896544"/>
              <a:gd name="connsiteY6" fmla="*/ 4618322 h 4896544"/>
              <a:gd name="connsiteX7" fmla="*/ 2008515 w 4896544"/>
              <a:gd name="connsiteY7" fmla="*/ 4618322 h 4896544"/>
              <a:gd name="connsiteX8" fmla="*/ 2008515 w 4896544"/>
              <a:gd name="connsiteY8" fmla="*/ 4896544 h 4896544"/>
              <a:gd name="connsiteX9" fmla="*/ 0 w 4896544"/>
              <a:gd name="connsiteY9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6544" h="4896544">
                <a:moveTo>
                  <a:pt x="0" y="0"/>
                </a:moveTo>
                <a:lnTo>
                  <a:pt x="4896544" y="0"/>
                </a:lnTo>
                <a:lnTo>
                  <a:pt x="4896544" y="3093530"/>
                </a:lnTo>
                <a:lnTo>
                  <a:pt x="4618322" y="3093530"/>
                </a:lnTo>
                <a:lnTo>
                  <a:pt x="4618322" y="278222"/>
                </a:lnTo>
                <a:lnTo>
                  <a:pt x="278222" y="278222"/>
                </a:lnTo>
                <a:lnTo>
                  <a:pt x="278222" y="4618322"/>
                </a:lnTo>
                <a:lnTo>
                  <a:pt x="2008515" y="4618322"/>
                </a:lnTo>
                <a:lnTo>
                  <a:pt x="2008515" y="4896544"/>
                </a:lnTo>
                <a:lnTo>
                  <a:pt x="0" y="489654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2495600" y="3435777"/>
            <a:ext cx="1625946" cy="391554"/>
          </a:xfrm>
          <a:prstGeom prst="frame">
            <a:avLst>
              <a:gd name="adj1" fmla="val 112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63552" y="1351051"/>
            <a:ext cx="4545307" cy="198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spc="300" dirty="0">
                <a:solidFill>
                  <a:schemeClr val="bg1">
                    <a:lumMod val="65000"/>
                  </a:schemeClr>
                </a:solidFill>
                <a:latin typeface="Franklin Gothic Demi Cond" panose="020B0706030402020204" pitchFamily="34" charset="0"/>
                <a:ea typeface="Simsun" panose="02010600030101010101" pitchFamily="2" charset="-122"/>
              </a:rPr>
              <a:t>I KNEW IF  SUCH GETS DOWN ALSO TO BE ABLE AGAIN TO BE </a:t>
            </a:r>
          </a:p>
          <a:p>
            <a:pPr>
              <a:lnSpc>
                <a:spcPct val="110000"/>
              </a:lnSpc>
            </a:pPr>
            <a:r>
              <a:rPr lang="en-US" altLang="zh-CN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  <a:ea typeface="Simsun" panose="02010600030101010101" pitchFamily="2" charset="-122"/>
              </a:rPr>
              <a:t>A MISTAKE EVENTUALLY</a:t>
            </a:r>
            <a:endParaRPr lang="zh-CN" altLang="en-US" sz="2800" spc="300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20888" y="3462277"/>
            <a:ext cx="1175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See you</a:t>
            </a:r>
          </a:p>
        </p:txBody>
      </p:sp>
    </p:spTree>
    <p:extLst>
      <p:ext uri="{BB962C8B-B14F-4D97-AF65-F5344CB8AC3E}">
        <p14:creationId xmlns:p14="http://schemas.microsoft.com/office/powerpoint/2010/main" val="401445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0" r="1345" b="23115"/>
          <a:stretch>
            <a:fillRect/>
          </a:stretch>
        </p:blipFill>
        <p:spPr>
          <a:xfrm>
            <a:off x="4059726" y="3433936"/>
            <a:ext cx="4068000" cy="3429000"/>
          </a:xfrm>
          <a:custGeom>
            <a:avLst/>
            <a:gdLst>
              <a:gd name="connsiteX0" fmla="*/ 0 w 4068000"/>
              <a:gd name="connsiteY0" fmla="*/ 0 h 3429000"/>
              <a:gd name="connsiteX1" fmla="*/ 4068000 w 4068000"/>
              <a:gd name="connsiteY1" fmla="*/ 0 h 3429000"/>
              <a:gd name="connsiteX2" fmla="*/ 4068000 w 4068000"/>
              <a:gd name="connsiteY2" fmla="*/ 3429000 h 3429000"/>
              <a:gd name="connsiteX3" fmla="*/ 0 w 406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000" h="3429000">
                <a:moveTo>
                  <a:pt x="0" y="0"/>
                </a:moveTo>
                <a:lnTo>
                  <a:pt x="4068000" y="0"/>
                </a:lnTo>
                <a:lnTo>
                  <a:pt x="4068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524" b="17374"/>
          <a:stretch>
            <a:fillRect/>
          </a:stretch>
        </p:blipFill>
        <p:spPr>
          <a:xfrm flipH="1">
            <a:off x="8138514" y="3820"/>
            <a:ext cx="4068000" cy="3425080"/>
          </a:xfrm>
          <a:custGeom>
            <a:avLst/>
            <a:gdLst>
              <a:gd name="connsiteX0" fmla="*/ 0 w 4068000"/>
              <a:gd name="connsiteY0" fmla="*/ 0 h 3429000"/>
              <a:gd name="connsiteX1" fmla="*/ 4068000 w 4068000"/>
              <a:gd name="connsiteY1" fmla="*/ 0 h 3429000"/>
              <a:gd name="connsiteX2" fmla="*/ 4068000 w 4068000"/>
              <a:gd name="connsiteY2" fmla="*/ 3429000 h 3429000"/>
              <a:gd name="connsiteX3" fmla="*/ 0 w 406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000" h="3429000">
                <a:moveTo>
                  <a:pt x="0" y="0"/>
                </a:moveTo>
                <a:lnTo>
                  <a:pt x="4068000" y="0"/>
                </a:lnTo>
                <a:lnTo>
                  <a:pt x="4068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228" b="8228"/>
          <a:stretch>
            <a:fillRect/>
          </a:stretch>
        </p:blipFill>
        <p:spPr>
          <a:xfrm>
            <a:off x="-22788" y="-100"/>
            <a:ext cx="4057212" cy="3429000"/>
          </a:xfrm>
          <a:custGeom>
            <a:avLst/>
            <a:gdLst>
              <a:gd name="connsiteX0" fmla="*/ 0 w 4068000"/>
              <a:gd name="connsiteY0" fmla="*/ 0 h 3429000"/>
              <a:gd name="connsiteX1" fmla="*/ 4068000 w 4068000"/>
              <a:gd name="connsiteY1" fmla="*/ 0 h 3429000"/>
              <a:gd name="connsiteX2" fmla="*/ 4068000 w 4068000"/>
              <a:gd name="connsiteY2" fmla="*/ 3429000 h 3429000"/>
              <a:gd name="connsiteX3" fmla="*/ 0 w 406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000" h="3429000">
                <a:moveTo>
                  <a:pt x="0" y="0"/>
                </a:moveTo>
                <a:lnTo>
                  <a:pt x="4068000" y="0"/>
                </a:lnTo>
                <a:lnTo>
                  <a:pt x="4068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5146512" y="978042"/>
            <a:ext cx="1923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分离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7408" y="4378167"/>
            <a:ext cx="2279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组件化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75384" y="4378167"/>
            <a:ext cx="2965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主流坑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00944" y="1685928"/>
            <a:ext cx="3414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为何要做前后端分离，什么是真正的前后端分离？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全分离以及半分离工作模式</a:t>
            </a:r>
          </a:p>
        </p:txBody>
      </p:sp>
      <p:sp>
        <p:nvSpPr>
          <p:cNvPr id="14" name="矩形 13"/>
          <p:cNvSpPr/>
          <p:nvPr/>
        </p:nvSpPr>
        <p:spPr>
          <a:xfrm>
            <a:off x="598712" y="5086053"/>
            <a:ext cx="2616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如何让组件与组件之前不相互干扰？如何提高重用性？</a:t>
            </a:r>
          </a:p>
        </p:txBody>
      </p:sp>
      <p:sp>
        <p:nvSpPr>
          <p:cNvPr id="15" name="矩形 14"/>
          <p:cNvSpPr/>
          <p:nvPr/>
        </p:nvSpPr>
        <p:spPr>
          <a:xfrm>
            <a:off x="8849516" y="5086053"/>
            <a:ext cx="2616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为什么使用这些坑？什么是*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.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jsx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，用这些坑可以干什么</a:t>
            </a:r>
          </a:p>
        </p:txBody>
      </p:sp>
    </p:spTree>
    <p:extLst>
      <p:ext uri="{BB962C8B-B14F-4D97-AF65-F5344CB8AC3E}">
        <p14:creationId xmlns:p14="http://schemas.microsoft.com/office/powerpoint/2010/main" val="122212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132856"/>
            <a:ext cx="3005522" cy="2360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76986" y="312839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本地资源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51584" y="472514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全分离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43" y="5362267"/>
            <a:ext cx="3456384" cy="7680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54574" y="4653136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半分离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94" y="2006248"/>
            <a:ext cx="2720082" cy="2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0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2" y="2857761"/>
            <a:ext cx="1516511" cy="807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483020"/>
            <a:ext cx="2763194" cy="36200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33334"/>
            <a:ext cx="6699509" cy="37194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51513" y="620688"/>
            <a:ext cx="1587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latinLnBrk="1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CLASS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 袭来！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3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27848" y="1268760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需要编译！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75820" y="2204864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987988" y="2182004"/>
            <a:ext cx="216024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 flipH="1">
            <a:off x="5620441" y="332656"/>
            <a:ext cx="951118" cy="554819"/>
          </a:xfrm>
          <a:custGeom>
            <a:avLst/>
            <a:gdLst>
              <a:gd name="T0" fmla="*/ 2147483646 w 317"/>
              <a:gd name="T1" fmla="*/ 2147483646 h 185"/>
              <a:gd name="T2" fmla="*/ 2147483646 w 317"/>
              <a:gd name="T3" fmla="*/ 2147483646 h 185"/>
              <a:gd name="T4" fmla="*/ 2147483646 w 317"/>
              <a:gd name="T5" fmla="*/ 2147483646 h 185"/>
              <a:gd name="T6" fmla="*/ 2147483646 w 317"/>
              <a:gd name="T7" fmla="*/ 2147483646 h 185"/>
              <a:gd name="T8" fmla="*/ 2147483646 w 317"/>
              <a:gd name="T9" fmla="*/ 0 h 185"/>
              <a:gd name="T10" fmla="*/ 2147483646 w 317"/>
              <a:gd name="T11" fmla="*/ 0 h 185"/>
              <a:gd name="T12" fmla="*/ 2147483646 w 317"/>
              <a:gd name="T13" fmla="*/ 0 h 185"/>
              <a:gd name="T14" fmla="*/ 2147483646 w 317"/>
              <a:gd name="T15" fmla="*/ 0 h 185"/>
              <a:gd name="T16" fmla="*/ 2147483646 w 317"/>
              <a:gd name="T17" fmla="*/ 2147483646 h 185"/>
              <a:gd name="T18" fmla="*/ 2147483646 w 317"/>
              <a:gd name="T19" fmla="*/ 2147483646 h 185"/>
              <a:gd name="T20" fmla="*/ 2147483646 w 317"/>
              <a:gd name="T21" fmla="*/ 2147483646 h 185"/>
              <a:gd name="T22" fmla="*/ 2147483646 w 317"/>
              <a:gd name="T23" fmla="*/ 2147483646 h 185"/>
              <a:gd name="T24" fmla="*/ 2147483646 w 317"/>
              <a:gd name="T25" fmla="*/ 2147483646 h 185"/>
              <a:gd name="T26" fmla="*/ 2147483646 w 317"/>
              <a:gd name="T27" fmla="*/ 2147483646 h 185"/>
              <a:gd name="T28" fmla="*/ 2147483646 w 317"/>
              <a:gd name="T29" fmla="*/ 2147483646 h 185"/>
              <a:gd name="T30" fmla="*/ 2147483646 w 317"/>
              <a:gd name="T31" fmla="*/ 2147483646 h 185"/>
              <a:gd name="T32" fmla="*/ 2147483646 w 317"/>
              <a:gd name="T33" fmla="*/ 2147483646 h 185"/>
              <a:gd name="T34" fmla="*/ 2147483646 w 317"/>
              <a:gd name="T35" fmla="*/ 2147483646 h 185"/>
              <a:gd name="T36" fmla="*/ 2147483646 w 317"/>
              <a:gd name="T37" fmla="*/ 2147483646 h 185"/>
              <a:gd name="T38" fmla="*/ 2147483646 w 317"/>
              <a:gd name="T39" fmla="*/ 2147483646 h 185"/>
              <a:gd name="T40" fmla="*/ 2147483646 w 317"/>
              <a:gd name="T41" fmla="*/ 2147483646 h 185"/>
              <a:gd name="T42" fmla="*/ 2147483646 w 317"/>
              <a:gd name="T43" fmla="*/ 2147483646 h 185"/>
              <a:gd name="T44" fmla="*/ 2147483646 w 317"/>
              <a:gd name="T45" fmla="*/ 2147483646 h 185"/>
              <a:gd name="T46" fmla="*/ 2147483646 w 317"/>
              <a:gd name="T47" fmla="*/ 2147483646 h 185"/>
              <a:gd name="T48" fmla="*/ 2147483646 w 317"/>
              <a:gd name="T49" fmla="*/ 2147483646 h 185"/>
              <a:gd name="T50" fmla="*/ 2147483646 w 317"/>
              <a:gd name="T51" fmla="*/ 2147483646 h 185"/>
              <a:gd name="T52" fmla="*/ 2147483646 w 317"/>
              <a:gd name="T53" fmla="*/ 2147483646 h 185"/>
              <a:gd name="T54" fmla="*/ 2147483646 w 317"/>
              <a:gd name="T55" fmla="*/ 2147483646 h 185"/>
              <a:gd name="T56" fmla="*/ 2147483646 w 317"/>
              <a:gd name="T57" fmla="*/ 2147483646 h 185"/>
              <a:gd name="T58" fmla="*/ 2147483646 w 317"/>
              <a:gd name="T59" fmla="*/ 2147483646 h 185"/>
              <a:gd name="T60" fmla="*/ 2147483646 w 317"/>
              <a:gd name="T61" fmla="*/ 2147483646 h 185"/>
              <a:gd name="T62" fmla="*/ 2147483646 w 317"/>
              <a:gd name="T63" fmla="*/ 2147483646 h 185"/>
              <a:gd name="T64" fmla="*/ 2147483646 w 317"/>
              <a:gd name="T65" fmla="*/ 2147483646 h 185"/>
              <a:gd name="T66" fmla="*/ 2147483646 w 317"/>
              <a:gd name="T67" fmla="*/ 2147483646 h 185"/>
              <a:gd name="T68" fmla="*/ 2147483646 w 317"/>
              <a:gd name="T69" fmla="*/ 0 h 185"/>
              <a:gd name="T70" fmla="*/ 2147483646 w 317"/>
              <a:gd name="T71" fmla="*/ 2147483646 h 185"/>
              <a:gd name="T72" fmla="*/ 2147483646 w 317"/>
              <a:gd name="T73" fmla="*/ 2147483646 h 18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17" h="185">
                <a:moveTo>
                  <a:pt x="256" y="62"/>
                </a:moveTo>
                <a:cubicBezTo>
                  <a:pt x="247" y="62"/>
                  <a:pt x="239" y="64"/>
                  <a:pt x="231" y="67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4" y="2"/>
                </a:cubicBezTo>
                <a:cubicBezTo>
                  <a:pt x="194" y="2"/>
                  <a:pt x="194" y="2"/>
                  <a:pt x="194" y="2"/>
                </a:cubicBezTo>
                <a:cubicBezTo>
                  <a:pt x="194" y="2"/>
                  <a:pt x="194" y="2"/>
                  <a:pt x="194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2" y="1"/>
                  <a:pt x="192" y="0"/>
                  <a:pt x="192" y="0"/>
                </a:cubicBezTo>
                <a:cubicBezTo>
                  <a:pt x="192" y="0"/>
                  <a:pt x="192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0" y="0"/>
                  <a:pt x="190" y="0"/>
                </a:cubicBezTo>
                <a:cubicBezTo>
                  <a:pt x="190" y="0"/>
                  <a:pt x="190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5" y="0"/>
                  <a:pt x="162" y="3"/>
                  <a:pt x="162" y="6"/>
                </a:cubicBezTo>
                <a:cubicBezTo>
                  <a:pt x="162" y="10"/>
                  <a:pt x="165" y="13"/>
                  <a:pt x="169" y="13"/>
                </a:cubicBezTo>
                <a:cubicBezTo>
                  <a:pt x="185" y="13"/>
                  <a:pt x="185" y="13"/>
                  <a:pt x="185" y="13"/>
                </a:cubicBezTo>
                <a:cubicBezTo>
                  <a:pt x="195" y="30"/>
                  <a:pt x="195" y="30"/>
                  <a:pt x="195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9" y="18"/>
                  <a:pt x="99" y="18"/>
                  <a:pt x="99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117" y="72"/>
                  <a:pt x="117" y="72"/>
                  <a:pt x="117" y="72"/>
                </a:cubicBezTo>
                <a:cubicBezTo>
                  <a:pt x="119" y="74"/>
                  <a:pt x="121" y="75"/>
                  <a:pt x="123" y="75"/>
                </a:cubicBezTo>
                <a:cubicBezTo>
                  <a:pt x="124" y="75"/>
                  <a:pt x="125" y="74"/>
                  <a:pt x="126" y="74"/>
                </a:cubicBezTo>
                <a:cubicBezTo>
                  <a:pt x="129" y="72"/>
                  <a:pt x="130" y="68"/>
                  <a:pt x="128" y="65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94" y="43"/>
                  <a:pt x="194" y="43"/>
                  <a:pt x="194" y="43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19" y="86"/>
                  <a:pt x="93" y="62"/>
                  <a:pt x="61" y="62"/>
                </a:cubicBezTo>
                <a:cubicBezTo>
                  <a:pt x="27" y="62"/>
                  <a:pt x="0" y="90"/>
                  <a:pt x="0" y="123"/>
                </a:cubicBezTo>
                <a:cubicBezTo>
                  <a:pt x="0" y="157"/>
                  <a:pt x="27" y="185"/>
                  <a:pt x="61" y="185"/>
                </a:cubicBezTo>
                <a:cubicBezTo>
                  <a:pt x="93" y="185"/>
                  <a:pt x="119" y="161"/>
                  <a:pt x="123" y="130"/>
                </a:cubicBezTo>
                <a:cubicBezTo>
                  <a:pt x="123" y="130"/>
                  <a:pt x="151" y="130"/>
                  <a:pt x="155" y="130"/>
                </a:cubicBezTo>
                <a:cubicBezTo>
                  <a:pt x="158" y="130"/>
                  <a:pt x="159" y="129"/>
                  <a:pt x="161" y="127"/>
                </a:cubicBezTo>
                <a:cubicBezTo>
                  <a:pt x="206" y="49"/>
                  <a:pt x="206" y="49"/>
                  <a:pt x="206" y="49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04" y="85"/>
                  <a:pt x="194" y="103"/>
                  <a:pt x="194" y="123"/>
                </a:cubicBezTo>
                <a:cubicBezTo>
                  <a:pt x="194" y="157"/>
                  <a:pt x="222" y="185"/>
                  <a:pt x="256" y="185"/>
                </a:cubicBezTo>
                <a:cubicBezTo>
                  <a:pt x="290" y="185"/>
                  <a:pt x="317" y="157"/>
                  <a:pt x="317" y="123"/>
                </a:cubicBezTo>
                <a:cubicBezTo>
                  <a:pt x="317" y="90"/>
                  <a:pt x="290" y="62"/>
                  <a:pt x="256" y="62"/>
                </a:cubicBezTo>
                <a:close/>
                <a:moveTo>
                  <a:pt x="61" y="101"/>
                </a:moveTo>
                <a:cubicBezTo>
                  <a:pt x="49" y="101"/>
                  <a:pt x="38" y="111"/>
                  <a:pt x="38" y="124"/>
                </a:cubicBezTo>
                <a:cubicBezTo>
                  <a:pt x="38" y="136"/>
                  <a:pt x="49" y="146"/>
                  <a:pt x="61" y="146"/>
                </a:cubicBezTo>
                <a:cubicBezTo>
                  <a:pt x="72" y="146"/>
                  <a:pt x="81" y="139"/>
                  <a:pt x="83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08" y="155"/>
                  <a:pt x="87" y="174"/>
                  <a:pt x="61" y="174"/>
                </a:cubicBezTo>
                <a:cubicBezTo>
                  <a:pt x="34" y="174"/>
                  <a:pt x="11" y="151"/>
                  <a:pt x="11" y="123"/>
                </a:cubicBezTo>
                <a:cubicBezTo>
                  <a:pt x="11" y="96"/>
                  <a:pt x="34" y="73"/>
                  <a:pt x="61" y="73"/>
                </a:cubicBezTo>
                <a:cubicBezTo>
                  <a:pt x="87" y="73"/>
                  <a:pt x="108" y="92"/>
                  <a:pt x="111" y="117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1" y="108"/>
                  <a:pt x="72" y="101"/>
                  <a:pt x="61" y="101"/>
                </a:cubicBezTo>
                <a:close/>
                <a:moveTo>
                  <a:pt x="256" y="174"/>
                </a:moveTo>
                <a:cubicBezTo>
                  <a:pt x="228" y="174"/>
                  <a:pt x="206" y="151"/>
                  <a:pt x="206" y="123"/>
                </a:cubicBezTo>
                <a:cubicBezTo>
                  <a:pt x="206" y="107"/>
                  <a:pt x="213" y="93"/>
                  <a:pt x="226" y="84"/>
                </a:cubicBezTo>
                <a:cubicBezTo>
                  <a:pt x="239" y="108"/>
                  <a:pt x="239" y="108"/>
                  <a:pt x="239" y="108"/>
                </a:cubicBezTo>
                <a:cubicBezTo>
                  <a:pt x="235" y="112"/>
                  <a:pt x="233" y="117"/>
                  <a:pt x="233" y="124"/>
                </a:cubicBezTo>
                <a:cubicBezTo>
                  <a:pt x="233" y="136"/>
                  <a:pt x="243" y="146"/>
                  <a:pt x="256" y="146"/>
                </a:cubicBezTo>
                <a:cubicBezTo>
                  <a:pt x="268" y="146"/>
                  <a:pt x="279" y="136"/>
                  <a:pt x="279" y="124"/>
                </a:cubicBezTo>
                <a:cubicBezTo>
                  <a:pt x="279" y="111"/>
                  <a:pt x="268" y="101"/>
                  <a:pt x="256" y="101"/>
                </a:cubicBezTo>
                <a:cubicBezTo>
                  <a:pt x="254" y="101"/>
                  <a:pt x="252" y="101"/>
                  <a:pt x="251" y="101"/>
                </a:cubicBezTo>
                <a:cubicBezTo>
                  <a:pt x="237" y="77"/>
                  <a:pt x="237" y="77"/>
                  <a:pt x="237" y="77"/>
                </a:cubicBezTo>
                <a:cubicBezTo>
                  <a:pt x="243" y="75"/>
                  <a:pt x="249" y="73"/>
                  <a:pt x="256" y="73"/>
                </a:cubicBezTo>
                <a:cubicBezTo>
                  <a:pt x="283" y="73"/>
                  <a:pt x="306" y="96"/>
                  <a:pt x="306" y="123"/>
                </a:cubicBezTo>
                <a:cubicBezTo>
                  <a:pt x="306" y="151"/>
                  <a:pt x="283" y="174"/>
                  <a:pt x="256" y="174"/>
                </a:cubicBezTo>
                <a:close/>
                <a:moveTo>
                  <a:pt x="63" y="6"/>
                </a:moveTo>
                <a:cubicBezTo>
                  <a:pt x="63" y="3"/>
                  <a:pt x="66" y="0"/>
                  <a:pt x="69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4" y="0"/>
                  <a:pt x="117" y="3"/>
                  <a:pt x="117" y="6"/>
                </a:cubicBezTo>
                <a:cubicBezTo>
                  <a:pt x="117" y="10"/>
                  <a:pt x="114" y="13"/>
                  <a:pt x="11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6" y="13"/>
                  <a:pt x="63" y="10"/>
                  <a:pt x="63" y="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700808"/>
            <a:ext cx="878497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prism isInverted="1"/>
      </p:transition>
    </mc:Choice>
    <mc:Fallback xmlns=""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211704"/>
              </p:ext>
            </p:extLst>
          </p:nvPr>
        </p:nvGraphicFramePr>
        <p:xfrm>
          <a:off x="1631504" y="1196752"/>
          <a:ext cx="2160240" cy="377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Image" r:id="rId3" imgW="3314160" imgH="5790240" progId="Photoshop.Image.15">
                  <p:embed/>
                </p:oleObj>
              </mc:Choice>
              <mc:Fallback>
                <p:oleObj name="Image" r:id="rId3" imgW="3314160" imgH="579024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1504" y="1196752"/>
                        <a:ext cx="2160240" cy="3773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5373216"/>
            <a:ext cx="576064" cy="576064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890779"/>
              </p:ext>
            </p:extLst>
          </p:nvPr>
        </p:nvGraphicFramePr>
        <p:xfrm>
          <a:off x="8328248" y="1196751"/>
          <a:ext cx="2160240" cy="377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Image" r:id="rId6" imgW="3314160" imgH="5790240" progId="Photoshop.Image.15">
                  <p:embed/>
                </p:oleObj>
              </mc:Choice>
              <mc:Fallback>
                <p:oleObj name="Image" r:id="rId6" imgW="3314160" imgH="579024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28248" y="1196751"/>
                        <a:ext cx="2160240" cy="3773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5373216"/>
            <a:ext cx="577870" cy="576064"/>
          </a:xfrm>
          <a:prstGeom prst="rect">
            <a:avLst/>
          </a:prstGeom>
        </p:spPr>
      </p:pic>
      <p:sp>
        <p:nvSpPr>
          <p:cNvPr id="14" name="箭头: 右 13"/>
          <p:cNvSpPr/>
          <p:nvPr/>
        </p:nvSpPr>
        <p:spPr>
          <a:xfrm>
            <a:off x="4223792" y="3140968"/>
            <a:ext cx="432048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箭头: 右 14"/>
          <p:cNvSpPr/>
          <p:nvPr/>
        </p:nvSpPr>
        <p:spPr>
          <a:xfrm rot="10800000">
            <a:off x="7536160" y="3140968"/>
            <a:ext cx="432048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56632"/>
              </p:ext>
            </p:extLst>
          </p:nvPr>
        </p:nvGraphicFramePr>
        <p:xfrm>
          <a:off x="4943872" y="1196751"/>
          <a:ext cx="2160240" cy="377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" name="Image" r:id="rId9" imgW="3314160" imgH="5790240" progId="Photoshop.Image.15">
                  <p:embed/>
                </p:oleObj>
              </mc:Choice>
              <mc:Fallback>
                <p:oleObj name="Image" r:id="rId9" imgW="3314160" imgH="579024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43872" y="1196751"/>
                        <a:ext cx="2160240" cy="3773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2157626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万什么梅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230121" y="60884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阿姨</a:t>
            </a:r>
          </a:p>
        </p:txBody>
      </p:sp>
    </p:spTree>
    <p:extLst>
      <p:ext uri="{BB962C8B-B14F-4D97-AF65-F5344CB8AC3E}">
        <p14:creationId xmlns:p14="http://schemas.microsoft.com/office/powerpoint/2010/main" val="126344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03" y="1556792"/>
            <a:ext cx="576065" cy="576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1937" y="22768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万什么梅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7" y="3789040"/>
            <a:ext cx="577870" cy="5760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9376" y="45042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阿姨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223" y="3784564"/>
            <a:ext cx="658912" cy="5805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33681" y="45042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神秘人物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233687" y="1916832"/>
            <a:ext cx="1800200" cy="1656184"/>
          </a:xfrm>
          <a:prstGeom prst="straightConnector1">
            <a:avLst/>
          </a:prstGeom>
          <a:ln>
            <a:headEnd type="arrow" w="sm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418802" y="4074834"/>
            <a:ext cx="4351389" cy="0"/>
          </a:xfrm>
          <a:prstGeom prst="straightConnector1">
            <a:avLst/>
          </a:prstGeom>
          <a:ln>
            <a:headEnd type="arrow" w="sm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019933" y="1916832"/>
            <a:ext cx="2182307" cy="1653759"/>
          </a:xfrm>
          <a:prstGeom prst="straightConnector1">
            <a:avLst/>
          </a:prstGeom>
          <a:ln>
            <a:headEnd type="arrow" w="sm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2036260"/>
            <a:ext cx="4183406" cy="232884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941677" y="2996952"/>
            <a:ext cx="522475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41677" y="3227726"/>
            <a:ext cx="522475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616280" y="4538019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十万个</a:t>
            </a:r>
            <a:r>
              <a:rPr lang="en-US" altLang="zh-CN" sz="4000" dirty="0"/>
              <a:t>APP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7091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623392" y="4900518"/>
            <a:ext cx="2286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管理组件资源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97361"/>
            <a:ext cx="2553011" cy="1386948"/>
          </a:xfrm>
          <a:prstGeom prst="rect">
            <a:avLst/>
          </a:prstGeom>
        </p:spPr>
      </p:pic>
      <p:cxnSp>
        <p:nvCxnSpPr>
          <p:cNvPr id="26" name="连接符: 肘形 25"/>
          <p:cNvCxnSpPr>
            <a:endCxn id="25" idx="1"/>
          </p:cNvCxnSpPr>
          <p:nvPr/>
        </p:nvCxnSpPr>
        <p:spPr>
          <a:xfrm flipV="1">
            <a:off x="3964012" y="3290835"/>
            <a:ext cx="691828" cy="1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260648"/>
            <a:ext cx="1080120" cy="1876522"/>
          </a:xfrm>
          <a:prstGeom prst="rect">
            <a:avLst/>
          </a:prstGeom>
        </p:spPr>
      </p:pic>
      <p:cxnSp>
        <p:nvCxnSpPr>
          <p:cNvPr id="37" name="连接符: 肘形 36"/>
          <p:cNvCxnSpPr>
            <a:stCxn id="25" idx="3"/>
            <a:endCxn id="35" idx="1"/>
          </p:cNvCxnSpPr>
          <p:nvPr/>
        </p:nvCxnSpPr>
        <p:spPr>
          <a:xfrm flipV="1">
            <a:off x="7208851" y="1198909"/>
            <a:ext cx="2199517" cy="2091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150" y="2210716"/>
            <a:ext cx="1440159" cy="1080119"/>
          </a:xfrm>
          <a:prstGeom prst="rect">
            <a:avLst/>
          </a:prstGeom>
        </p:spPr>
      </p:pic>
      <p:cxnSp>
        <p:nvCxnSpPr>
          <p:cNvPr id="42" name="直接箭头连接符 41"/>
          <p:cNvCxnSpPr>
            <a:stCxn id="25" idx="3"/>
            <a:endCxn id="39" idx="1"/>
          </p:cNvCxnSpPr>
          <p:nvPr/>
        </p:nvCxnSpPr>
        <p:spPr>
          <a:xfrm flipV="1">
            <a:off x="7208851" y="2750776"/>
            <a:ext cx="2199299" cy="54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80" y="3960838"/>
            <a:ext cx="1162298" cy="103040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819" y="5269850"/>
            <a:ext cx="2616050" cy="1146197"/>
          </a:xfrm>
          <a:prstGeom prst="rect">
            <a:avLst/>
          </a:prstGeom>
        </p:spPr>
      </p:pic>
      <p:cxnSp>
        <p:nvCxnSpPr>
          <p:cNvPr id="50" name="连接符: 肘形 49"/>
          <p:cNvCxnSpPr>
            <a:stCxn id="25" idx="3"/>
            <a:endCxn id="44" idx="1"/>
          </p:cNvCxnSpPr>
          <p:nvPr/>
        </p:nvCxnSpPr>
        <p:spPr>
          <a:xfrm>
            <a:off x="7208851" y="3290835"/>
            <a:ext cx="2338229" cy="1185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/>
          <p:cNvCxnSpPr>
            <a:stCxn id="25" idx="3"/>
            <a:endCxn id="46" idx="1"/>
          </p:cNvCxnSpPr>
          <p:nvPr/>
        </p:nvCxnSpPr>
        <p:spPr>
          <a:xfrm>
            <a:off x="7208851" y="3290835"/>
            <a:ext cx="1645968" cy="25521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3" y="1397604"/>
            <a:ext cx="2865368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700</Words>
  <Application>Microsoft Office PowerPoint</Application>
  <PresentationFormat>宽屏</PresentationFormat>
  <Paragraphs>138</Paragraphs>
  <Slides>23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Aharoni</vt:lpstr>
      <vt:lpstr>Browallia New</vt:lpstr>
      <vt:lpstr>Microsoft YaHei UI</vt:lpstr>
      <vt:lpstr>Simsun</vt:lpstr>
      <vt:lpstr>宋体</vt:lpstr>
      <vt:lpstr>Arial</vt:lpstr>
      <vt:lpstr>Arial Black</vt:lpstr>
      <vt:lpstr>Berlin Sans FB</vt:lpstr>
      <vt:lpstr>Bernard MT Condensed</vt:lpstr>
      <vt:lpstr>Britannic Bold</vt:lpstr>
      <vt:lpstr>Calibri</vt:lpstr>
      <vt:lpstr>Calibri Light</vt:lpstr>
      <vt:lpstr>Cambria Math</vt:lpstr>
      <vt:lpstr>Felix Titling</vt:lpstr>
      <vt:lpstr>Franklin Gothic Demi Cond</vt:lpstr>
      <vt:lpstr>Segoe UI Semilight</vt:lpstr>
      <vt:lpstr>Office 主题</vt:lpstr>
      <vt:lpstr>Adobe Photoshop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Sinopec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Snow Land</cp:lastModifiedBy>
  <cp:revision>200</cp:revision>
  <dcterms:created xsi:type="dcterms:W3CDTF">2016-07-13T13:08:24Z</dcterms:created>
  <dcterms:modified xsi:type="dcterms:W3CDTF">2017-07-21T08:16:19Z</dcterms:modified>
</cp:coreProperties>
</file>